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3" r:id="rId4"/>
    <p:sldId id="257" r:id="rId5"/>
    <p:sldId id="267" r:id="rId6"/>
    <p:sldId id="266" r:id="rId7"/>
    <p:sldId id="269" r:id="rId8"/>
    <p:sldId id="268" r:id="rId9"/>
    <p:sldId id="272" r:id="rId10"/>
    <p:sldId id="302" r:id="rId11"/>
    <p:sldId id="304" r:id="rId12"/>
    <p:sldId id="305" r:id="rId13"/>
    <p:sldId id="310" r:id="rId14"/>
    <p:sldId id="312" r:id="rId15"/>
    <p:sldId id="313" r:id="rId16"/>
    <p:sldId id="306" r:id="rId17"/>
    <p:sldId id="308" r:id="rId18"/>
    <p:sldId id="311" r:id="rId19"/>
    <p:sldId id="314" r:id="rId20"/>
    <p:sldId id="316" r:id="rId21"/>
    <p:sldId id="270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F59345-98F5-87E1-5627-5555B63984FC}" name="최석원" initials="최" userId="S::csw609@office.kw.ac.kr::e4818c47-461c-4aea-ad2e-7c2c2738ad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85563"/>
    <a:srgbClr val="29323C"/>
    <a:srgbClr val="F8F8F8"/>
    <a:srgbClr val="91959A"/>
    <a:srgbClr val="8497B0"/>
    <a:srgbClr val="2DB195"/>
    <a:srgbClr val="2BAB90"/>
    <a:srgbClr val="FF8585"/>
    <a:srgbClr val="4ED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00" y="114"/>
      </p:cViewPr>
      <p:guideLst>
        <p:guide pos="551"/>
        <p:guide pos="7129"/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57D7-6AC6-40C1-9FD9-F7DBA4D5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8F098-AC8B-4686-8720-5FB3A28B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74FB7-DC0C-4E6E-B355-8BED04A3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BDA3F-90FA-4638-9C9C-BB839F5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06B6-7E93-426F-80DD-4D72EC17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59F82-083A-4394-A967-87503DB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6B419-CD58-4A0A-BDF3-3571E5AFB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B1D1F-7FF1-45AC-AD21-8FDD3E58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E73B2-8213-47D7-8BBF-B6128B5F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DBFF9-2C1F-4F04-8205-7BB47E8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22CE1-256C-4389-A781-AEF3A42AD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E1B98-7B8E-4CD9-91DD-29F5897C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31E90-AE88-48AB-BF7C-935F17D4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025D-7C48-4503-911B-89D189C3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2840A-1492-4880-A99E-517E71D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AD9FD-BE6F-4D9E-B8F7-BC708BAC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345E9-393B-490F-96F2-EF286177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7522D-8FDA-4EFD-B25B-1981183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E9F68-B213-4504-BC6C-A430A34F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5EE3D-9082-4394-9189-49FEAEDD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4878-47C7-4BFB-A3AC-841DC089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FB40C-A79C-4F12-B4FD-F6853B81E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87068-949C-478B-9CD3-6C6D5CC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29CCE-29BB-483B-95C4-70D175E8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AA3DF-9BE2-477B-A0A0-86792E1C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B275-3588-4B10-9D61-64777120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F775-238F-4874-ABE0-8FC7AEB7C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40BB72-8155-4CAD-ADCF-59C5595E9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5522B-7C25-4A92-9C55-D347E73F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4D771-C55B-45FB-948C-85B37E40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3B096-8F77-4B0C-AEAC-F43D01DC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3551D-022A-499C-9CC7-D721BD9F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3737F-363D-4693-BEC6-BFF1CD87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0FCC2-501A-4ED8-8079-EF3787C9A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DADE9-35E9-4CEC-82E9-3C7A1BC4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B59D2-E319-4FF8-9707-47DED52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2BE661-5057-4E40-8D7A-EE1E917F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CD7E7F-69D2-4E09-AD94-1EA836A2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2D5842-DE7F-44BE-8601-FC08469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2C5C7-9760-4274-BCFA-A59CB51A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9ADE2-8549-4F00-9CDF-B27FE356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39FC4A-2C08-454A-8A7B-09A1C9B7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98BF98-CB30-4411-A4ED-FD36EF45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A8456-E068-4650-ADC4-90799B0F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1019B-0320-43BA-B42C-CF507F9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D379E-3BD4-4CB4-A846-368C0E4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11DC4-02F4-4151-8EB0-50B372B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58AB6-91CD-40D6-8997-4DFC8E06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DF0F5-710C-45A5-995A-0C3AE359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C393C-9064-47A7-8C24-BF1E7433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4C803D-FB51-4D6F-87D3-C3321EE4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F311B-8ECC-44EE-A33D-7E28DBEC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E7474-6CF1-4B46-ADF4-D92AA9DA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4EA9E0-C414-42F7-95E1-39EE9B99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73CE89-E3A2-4A6E-B312-7635BB10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07020-5B6E-48EF-9236-AA04ED9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E3A93-117A-47E5-A84E-DE995A3B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55242-B9AD-4EF3-B9E3-64BB6F03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C190A-6176-4E3F-B18C-E1DB786E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7FC1E-5B27-4D0C-BADE-8700D66F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35C40-C57C-4E08-B33F-B92A2E008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D64A-7390-47E3-8DBF-C4FEF7BFC6CE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FAE78-1B5F-477C-AE52-BC3B78B8A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963E-25F1-4C65-86B8-D8D043CD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26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60.png"/><Relationship Id="rId4" Type="http://schemas.openxmlformats.org/officeDocument/2006/relationships/image" Target="../media/image6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5.png"/><Relationship Id="rId5" Type="http://schemas.openxmlformats.org/officeDocument/2006/relationships/image" Target="../media/image630.png"/><Relationship Id="rId10" Type="http://schemas.openxmlformats.org/officeDocument/2006/relationships/image" Target="../media/image74.png"/><Relationship Id="rId4" Type="http://schemas.openxmlformats.org/officeDocument/2006/relationships/image" Target="../media/image29.jpe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FDA286-5FF6-4725-9116-7ED25B98AA51}"/>
              </a:ext>
            </a:extLst>
          </p:cNvPr>
          <p:cNvSpPr txBox="1"/>
          <p:nvPr/>
        </p:nvSpPr>
        <p:spPr>
          <a:xfrm>
            <a:off x="3505394" y="3207447"/>
            <a:ext cx="5181227" cy="83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13AF07-D34B-423D-A58E-267FE621E3D4}"/>
              </a:ext>
            </a:extLst>
          </p:cNvPr>
          <p:cNvGrpSpPr/>
          <p:nvPr/>
        </p:nvGrpSpPr>
        <p:grpSpPr>
          <a:xfrm>
            <a:off x="5373224" y="1116022"/>
            <a:ext cx="1445561" cy="1445561"/>
            <a:chOff x="5300946" y="813760"/>
            <a:chExt cx="1590117" cy="159011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B00446-125F-4979-991A-3A4F646B32B1}"/>
                </a:ext>
              </a:extLst>
            </p:cNvPr>
            <p:cNvSpPr/>
            <p:nvPr/>
          </p:nvSpPr>
          <p:spPr>
            <a:xfrm>
              <a:off x="5300946" y="813760"/>
              <a:ext cx="1590117" cy="1590117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F6C2DC-7AB6-4CF6-BC45-3237C613CFDB}"/>
                </a:ext>
              </a:extLst>
            </p:cNvPr>
            <p:cNvSpPr/>
            <p:nvPr/>
          </p:nvSpPr>
          <p:spPr>
            <a:xfrm>
              <a:off x="5581804" y="1094617"/>
              <a:ext cx="1028402" cy="1028402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그래픽 19">
            <a:extLst>
              <a:ext uri="{FF2B5EF4-FFF2-40B4-BE49-F238E27FC236}">
                <a16:creationId xmlns:a16="http://schemas.microsoft.com/office/drawing/2014/main" id="{4CF6AF9F-4A7F-48AA-A2FD-07F46B420E57}"/>
              </a:ext>
            </a:extLst>
          </p:cNvPr>
          <p:cNvGrpSpPr/>
          <p:nvPr/>
        </p:nvGrpSpPr>
        <p:grpSpPr>
          <a:xfrm>
            <a:off x="5819284" y="1552550"/>
            <a:ext cx="553441" cy="553441"/>
            <a:chOff x="5334000" y="2051050"/>
            <a:chExt cx="1524000" cy="152400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7848E2F-DDA9-4965-91E8-91331D0B3DDD}"/>
                </a:ext>
              </a:extLst>
            </p:cNvPr>
            <p:cNvSpPr/>
            <p:nvPr/>
          </p:nvSpPr>
          <p:spPr>
            <a:xfrm>
              <a:off x="5334000" y="2305050"/>
              <a:ext cx="1524000" cy="1016000"/>
            </a:xfrm>
            <a:custGeom>
              <a:avLst/>
              <a:gdLst>
                <a:gd name="connsiteX0" fmla="*/ 1294791 w 1524000"/>
                <a:gd name="connsiteY0" fmla="*/ 411328 h 1016000"/>
                <a:gd name="connsiteX1" fmla="*/ 865759 w 1524000"/>
                <a:gd name="connsiteY1" fmla="*/ 0 h 1016000"/>
                <a:gd name="connsiteX2" fmla="*/ 511531 w 1524000"/>
                <a:gd name="connsiteY2" fmla="*/ 178003 h 1016000"/>
                <a:gd name="connsiteX3" fmla="*/ 505689 w 1524000"/>
                <a:gd name="connsiteY3" fmla="*/ 175412 h 1016000"/>
                <a:gd name="connsiteX4" fmla="*/ 490347 w 1524000"/>
                <a:gd name="connsiteY4" fmla="*/ 168580 h 1016000"/>
                <a:gd name="connsiteX5" fmla="*/ 481635 w 1524000"/>
                <a:gd name="connsiteY5" fmla="*/ 165379 h 1016000"/>
                <a:gd name="connsiteX6" fmla="*/ 465912 w 1524000"/>
                <a:gd name="connsiteY6" fmla="*/ 160528 h 1016000"/>
                <a:gd name="connsiteX7" fmla="*/ 457149 w 1524000"/>
                <a:gd name="connsiteY7" fmla="*/ 158267 h 1016000"/>
                <a:gd name="connsiteX8" fmla="*/ 439699 w 1524000"/>
                <a:gd name="connsiteY8" fmla="*/ 155092 h 1016000"/>
                <a:gd name="connsiteX9" fmla="*/ 432029 w 1524000"/>
                <a:gd name="connsiteY9" fmla="*/ 153924 h 1016000"/>
                <a:gd name="connsiteX10" fmla="*/ 406400 w 1524000"/>
                <a:gd name="connsiteY10" fmla="*/ 152400 h 1016000"/>
                <a:gd name="connsiteX11" fmla="*/ 177800 w 1524000"/>
                <a:gd name="connsiteY11" fmla="*/ 381000 h 1016000"/>
                <a:gd name="connsiteX12" fmla="*/ 178206 w 1524000"/>
                <a:gd name="connsiteY12" fmla="*/ 390576 h 1016000"/>
                <a:gd name="connsiteX13" fmla="*/ 178206 w 1524000"/>
                <a:gd name="connsiteY13" fmla="*/ 390677 h 1016000"/>
                <a:gd name="connsiteX14" fmla="*/ 0 w 1524000"/>
                <a:gd name="connsiteY14" fmla="*/ 689712 h 1016000"/>
                <a:gd name="connsiteX15" fmla="*/ 326263 w 1524000"/>
                <a:gd name="connsiteY15" fmla="*/ 1016000 h 1016000"/>
                <a:gd name="connsiteX16" fmla="*/ 948766 w 1524000"/>
                <a:gd name="connsiteY16" fmla="*/ 1016000 h 1016000"/>
                <a:gd name="connsiteX17" fmla="*/ 956666 w 1524000"/>
                <a:gd name="connsiteY17" fmla="*/ 1015644 h 1016000"/>
                <a:gd name="connsiteX18" fmla="*/ 958240 w 1524000"/>
                <a:gd name="connsiteY18" fmla="*/ 1015441 h 1016000"/>
                <a:gd name="connsiteX19" fmla="*/ 961644 w 1524000"/>
                <a:gd name="connsiteY19" fmla="*/ 1015644 h 1016000"/>
                <a:gd name="connsiteX20" fmla="*/ 969493 w 1524000"/>
                <a:gd name="connsiteY20" fmla="*/ 1016000 h 1016000"/>
                <a:gd name="connsiteX21" fmla="*/ 1218489 w 1524000"/>
                <a:gd name="connsiteY21" fmla="*/ 1016000 h 1016000"/>
                <a:gd name="connsiteX22" fmla="*/ 1524000 w 1524000"/>
                <a:gd name="connsiteY22" fmla="*/ 710489 h 1016000"/>
                <a:gd name="connsiteX23" fmla="*/ 1294791 w 1524000"/>
                <a:gd name="connsiteY23" fmla="*/ 411328 h 1016000"/>
                <a:gd name="connsiteX24" fmla="*/ 1218489 w 1524000"/>
                <a:gd name="connsiteY24" fmla="*/ 965200 h 1016000"/>
                <a:gd name="connsiteX25" fmla="*/ 969493 w 1524000"/>
                <a:gd name="connsiteY25" fmla="*/ 965200 h 1016000"/>
                <a:gd name="connsiteX26" fmla="*/ 965073 w 1524000"/>
                <a:gd name="connsiteY26" fmla="*/ 964971 h 1016000"/>
                <a:gd name="connsiteX27" fmla="*/ 958190 w 1524000"/>
                <a:gd name="connsiteY27" fmla="*/ 964692 h 1016000"/>
                <a:gd name="connsiteX28" fmla="*/ 953160 w 1524000"/>
                <a:gd name="connsiteY28" fmla="*/ 964971 h 1016000"/>
                <a:gd name="connsiteX29" fmla="*/ 948766 w 1524000"/>
                <a:gd name="connsiteY29" fmla="*/ 965200 h 1016000"/>
                <a:gd name="connsiteX30" fmla="*/ 326263 w 1524000"/>
                <a:gd name="connsiteY30" fmla="*/ 965200 h 1016000"/>
                <a:gd name="connsiteX31" fmla="*/ 50800 w 1524000"/>
                <a:gd name="connsiteY31" fmla="*/ 689712 h 1016000"/>
                <a:gd name="connsiteX32" fmla="*/ 214198 w 1524000"/>
                <a:gd name="connsiteY32" fmla="*/ 429285 h 1016000"/>
                <a:gd name="connsiteX33" fmla="*/ 228600 w 1524000"/>
                <a:gd name="connsiteY33" fmla="*/ 422402 h 1016000"/>
                <a:gd name="connsiteX34" fmla="*/ 228600 w 1524000"/>
                <a:gd name="connsiteY34" fmla="*/ 406400 h 1016000"/>
                <a:gd name="connsiteX35" fmla="*/ 228981 w 1524000"/>
                <a:gd name="connsiteY35" fmla="*/ 396596 h 1016000"/>
                <a:gd name="connsiteX36" fmla="*/ 229210 w 1524000"/>
                <a:gd name="connsiteY36" fmla="*/ 392532 h 1016000"/>
                <a:gd name="connsiteX37" fmla="*/ 228905 w 1524000"/>
                <a:gd name="connsiteY37" fmla="*/ 387198 h 1016000"/>
                <a:gd name="connsiteX38" fmla="*/ 228600 w 1524000"/>
                <a:gd name="connsiteY38" fmla="*/ 381000 h 1016000"/>
                <a:gd name="connsiteX39" fmla="*/ 406400 w 1524000"/>
                <a:gd name="connsiteY39" fmla="*/ 203200 h 1016000"/>
                <a:gd name="connsiteX40" fmla="*/ 429692 w 1524000"/>
                <a:gd name="connsiteY40" fmla="*/ 204902 h 1016000"/>
                <a:gd name="connsiteX41" fmla="*/ 435610 w 1524000"/>
                <a:gd name="connsiteY41" fmla="*/ 205816 h 1016000"/>
                <a:gd name="connsiteX42" fmla="*/ 455651 w 1524000"/>
                <a:gd name="connsiteY42" fmla="*/ 210312 h 1016000"/>
                <a:gd name="connsiteX43" fmla="*/ 458343 w 1524000"/>
                <a:gd name="connsiteY43" fmla="*/ 210998 h 1016000"/>
                <a:gd name="connsiteX44" fmla="*/ 479552 w 1524000"/>
                <a:gd name="connsiteY44" fmla="*/ 219151 h 1016000"/>
                <a:gd name="connsiteX45" fmla="*/ 484886 w 1524000"/>
                <a:gd name="connsiteY45" fmla="*/ 221717 h 1016000"/>
                <a:gd name="connsiteX46" fmla="*/ 502717 w 1524000"/>
                <a:gd name="connsiteY46" fmla="*/ 231775 h 1016000"/>
                <a:gd name="connsiteX47" fmla="*/ 584200 w 1524000"/>
                <a:gd name="connsiteY47" fmla="*/ 381000 h 1016000"/>
                <a:gd name="connsiteX48" fmla="*/ 609600 w 1524000"/>
                <a:gd name="connsiteY48" fmla="*/ 406400 h 1016000"/>
                <a:gd name="connsiteX49" fmla="*/ 635000 w 1524000"/>
                <a:gd name="connsiteY49" fmla="*/ 381000 h 1016000"/>
                <a:gd name="connsiteX50" fmla="*/ 553720 w 1524000"/>
                <a:gd name="connsiteY50" fmla="*/ 206477 h 1016000"/>
                <a:gd name="connsiteX51" fmla="*/ 865759 w 1524000"/>
                <a:gd name="connsiteY51" fmla="*/ 50800 h 1016000"/>
                <a:gd name="connsiteX52" fmla="*/ 1242898 w 1524000"/>
                <a:gd name="connsiteY52" fmla="*/ 403555 h 1016000"/>
                <a:gd name="connsiteX53" fmla="*/ 1139190 w 1524000"/>
                <a:gd name="connsiteY53" fmla="*/ 406705 h 1016000"/>
                <a:gd name="connsiteX54" fmla="*/ 1117905 w 1524000"/>
                <a:gd name="connsiteY54" fmla="*/ 435635 h 1016000"/>
                <a:gd name="connsiteX55" fmla="*/ 1142975 w 1524000"/>
                <a:gd name="connsiteY55" fmla="*/ 457225 h 1016000"/>
                <a:gd name="connsiteX56" fmla="*/ 1146810 w 1524000"/>
                <a:gd name="connsiteY56" fmla="*/ 456921 h 1016000"/>
                <a:gd name="connsiteX57" fmla="*/ 1265784 w 1524000"/>
                <a:gd name="connsiteY57" fmla="*/ 456870 h 1016000"/>
                <a:gd name="connsiteX58" fmla="*/ 1473200 w 1524000"/>
                <a:gd name="connsiteY58" fmla="*/ 710489 h 1016000"/>
                <a:gd name="connsiteX59" fmla="*/ 1218489 w 1524000"/>
                <a:gd name="connsiteY59" fmla="*/ 9652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24000" h="1016000">
                  <a:moveTo>
                    <a:pt x="1294791" y="411328"/>
                  </a:moveTo>
                  <a:cubicBezTo>
                    <a:pt x="1281354" y="182728"/>
                    <a:pt x="1092911" y="0"/>
                    <a:pt x="865759" y="0"/>
                  </a:cubicBezTo>
                  <a:cubicBezTo>
                    <a:pt x="727837" y="0"/>
                    <a:pt x="594284" y="67640"/>
                    <a:pt x="511531" y="178003"/>
                  </a:cubicBezTo>
                  <a:cubicBezTo>
                    <a:pt x="509626" y="177013"/>
                    <a:pt x="507619" y="176327"/>
                    <a:pt x="505689" y="175412"/>
                  </a:cubicBezTo>
                  <a:cubicBezTo>
                    <a:pt x="500659" y="172974"/>
                    <a:pt x="495554" y="170663"/>
                    <a:pt x="490347" y="168580"/>
                  </a:cubicBezTo>
                  <a:cubicBezTo>
                    <a:pt x="487451" y="167437"/>
                    <a:pt x="484556" y="166395"/>
                    <a:pt x="481635" y="165379"/>
                  </a:cubicBezTo>
                  <a:cubicBezTo>
                    <a:pt x="476479" y="163576"/>
                    <a:pt x="471246" y="161976"/>
                    <a:pt x="465912" y="160528"/>
                  </a:cubicBezTo>
                  <a:cubicBezTo>
                    <a:pt x="462991" y="159741"/>
                    <a:pt x="460096" y="158928"/>
                    <a:pt x="457149" y="158267"/>
                  </a:cubicBezTo>
                  <a:cubicBezTo>
                    <a:pt x="451434" y="156972"/>
                    <a:pt x="445592" y="155981"/>
                    <a:pt x="439699" y="155092"/>
                  </a:cubicBezTo>
                  <a:cubicBezTo>
                    <a:pt x="437134" y="154711"/>
                    <a:pt x="434619" y="154203"/>
                    <a:pt x="432029" y="153924"/>
                  </a:cubicBezTo>
                  <a:cubicBezTo>
                    <a:pt x="423596" y="152984"/>
                    <a:pt x="415061" y="152400"/>
                    <a:pt x="406400" y="152400"/>
                  </a:cubicBezTo>
                  <a:cubicBezTo>
                    <a:pt x="280340" y="152400"/>
                    <a:pt x="177800" y="254940"/>
                    <a:pt x="177800" y="381000"/>
                  </a:cubicBezTo>
                  <a:cubicBezTo>
                    <a:pt x="177800" y="384226"/>
                    <a:pt x="178003" y="387401"/>
                    <a:pt x="178206" y="390576"/>
                  </a:cubicBezTo>
                  <a:lnTo>
                    <a:pt x="178206" y="390677"/>
                  </a:lnTo>
                  <a:cubicBezTo>
                    <a:pt x="72568" y="448285"/>
                    <a:pt x="0" y="568935"/>
                    <a:pt x="0" y="689712"/>
                  </a:cubicBezTo>
                  <a:cubicBezTo>
                    <a:pt x="0" y="869620"/>
                    <a:pt x="146355" y="1016000"/>
                    <a:pt x="326263" y="1016000"/>
                  </a:cubicBezTo>
                  <a:lnTo>
                    <a:pt x="948766" y="1016000"/>
                  </a:lnTo>
                  <a:cubicBezTo>
                    <a:pt x="951408" y="1016000"/>
                    <a:pt x="954024" y="1015848"/>
                    <a:pt x="956666" y="1015644"/>
                  </a:cubicBezTo>
                  <a:lnTo>
                    <a:pt x="958240" y="1015441"/>
                  </a:lnTo>
                  <a:lnTo>
                    <a:pt x="961644" y="1015644"/>
                  </a:lnTo>
                  <a:cubicBezTo>
                    <a:pt x="964235" y="1015848"/>
                    <a:pt x="966826" y="1016000"/>
                    <a:pt x="969493" y="1016000"/>
                  </a:cubicBezTo>
                  <a:lnTo>
                    <a:pt x="1218489" y="1016000"/>
                  </a:lnTo>
                  <a:cubicBezTo>
                    <a:pt x="1386942" y="1016000"/>
                    <a:pt x="1524000" y="878942"/>
                    <a:pt x="1524000" y="710489"/>
                  </a:cubicBezTo>
                  <a:cubicBezTo>
                    <a:pt x="1524000" y="571068"/>
                    <a:pt x="1426794" y="446024"/>
                    <a:pt x="1294791" y="411328"/>
                  </a:cubicBezTo>
                  <a:close/>
                  <a:moveTo>
                    <a:pt x="1218489" y="965200"/>
                  </a:moveTo>
                  <a:lnTo>
                    <a:pt x="969493" y="965200"/>
                  </a:lnTo>
                  <a:cubicBezTo>
                    <a:pt x="967994" y="965200"/>
                    <a:pt x="966546" y="965073"/>
                    <a:pt x="965073" y="964971"/>
                  </a:cubicBezTo>
                  <a:lnTo>
                    <a:pt x="958190" y="964692"/>
                  </a:lnTo>
                  <a:lnTo>
                    <a:pt x="953160" y="964971"/>
                  </a:lnTo>
                  <a:cubicBezTo>
                    <a:pt x="951713" y="965073"/>
                    <a:pt x="950239" y="965200"/>
                    <a:pt x="948766" y="965200"/>
                  </a:cubicBezTo>
                  <a:lnTo>
                    <a:pt x="326263" y="965200"/>
                  </a:lnTo>
                  <a:cubicBezTo>
                    <a:pt x="174371" y="965200"/>
                    <a:pt x="50800" y="841629"/>
                    <a:pt x="50800" y="689712"/>
                  </a:cubicBezTo>
                  <a:cubicBezTo>
                    <a:pt x="50800" y="584200"/>
                    <a:pt x="119507" y="474675"/>
                    <a:pt x="214198" y="429285"/>
                  </a:cubicBezTo>
                  <a:lnTo>
                    <a:pt x="228600" y="422402"/>
                  </a:lnTo>
                  <a:lnTo>
                    <a:pt x="228600" y="406400"/>
                  </a:lnTo>
                  <a:cubicBezTo>
                    <a:pt x="228600" y="403174"/>
                    <a:pt x="228803" y="399898"/>
                    <a:pt x="228981" y="396596"/>
                  </a:cubicBezTo>
                  <a:lnTo>
                    <a:pt x="229210" y="392532"/>
                  </a:lnTo>
                  <a:lnTo>
                    <a:pt x="228905" y="387198"/>
                  </a:lnTo>
                  <a:cubicBezTo>
                    <a:pt x="228752" y="385140"/>
                    <a:pt x="228600" y="383083"/>
                    <a:pt x="228600" y="381000"/>
                  </a:cubicBezTo>
                  <a:cubicBezTo>
                    <a:pt x="228600" y="282981"/>
                    <a:pt x="308381" y="203200"/>
                    <a:pt x="406400" y="203200"/>
                  </a:cubicBezTo>
                  <a:cubicBezTo>
                    <a:pt x="414249" y="203200"/>
                    <a:pt x="421996" y="203886"/>
                    <a:pt x="429692" y="204902"/>
                  </a:cubicBezTo>
                  <a:cubicBezTo>
                    <a:pt x="431673" y="205156"/>
                    <a:pt x="433654" y="205486"/>
                    <a:pt x="435610" y="205816"/>
                  </a:cubicBezTo>
                  <a:cubicBezTo>
                    <a:pt x="442392" y="206934"/>
                    <a:pt x="449072" y="208407"/>
                    <a:pt x="455651" y="210312"/>
                  </a:cubicBezTo>
                  <a:cubicBezTo>
                    <a:pt x="456540" y="210566"/>
                    <a:pt x="457454" y="210744"/>
                    <a:pt x="458343" y="210998"/>
                  </a:cubicBezTo>
                  <a:cubicBezTo>
                    <a:pt x="465582" y="213208"/>
                    <a:pt x="472643" y="216002"/>
                    <a:pt x="479552" y="219151"/>
                  </a:cubicBezTo>
                  <a:cubicBezTo>
                    <a:pt x="481355" y="219964"/>
                    <a:pt x="483108" y="220853"/>
                    <a:pt x="484886" y="221717"/>
                  </a:cubicBezTo>
                  <a:cubicBezTo>
                    <a:pt x="490982" y="224739"/>
                    <a:pt x="496951" y="228041"/>
                    <a:pt x="502717" y="231775"/>
                  </a:cubicBezTo>
                  <a:cubicBezTo>
                    <a:pt x="551663" y="263474"/>
                    <a:pt x="584200" y="318465"/>
                    <a:pt x="584200" y="381000"/>
                  </a:cubicBezTo>
                  <a:cubicBezTo>
                    <a:pt x="584200" y="395046"/>
                    <a:pt x="595554" y="406400"/>
                    <a:pt x="609600" y="406400"/>
                  </a:cubicBezTo>
                  <a:cubicBezTo>
                    <a:pt x="623646" y="406400"/>
                    <a:pt x="635000" y="395046"/>
                    <a:pt x="635000" y="381000"/>
                  </a:cubicBezTo>
                  <a:cubicBezTo>
                    <a:pt x="635000" y="311048"/>
                    <a:pt x="603352" y="248437"/>
                    <a:pt x="553720" y="206477"/>
                  </a:cubicBezTo>
                  <a:cubicBezTo>
                    <a:pt x="626542" y="111227"/>
                    <a:pt x="746455" y="50800"/>
                    <a:pt x="865759" y="50800"/>
                  </a:cubicBezTo>
                  <a:cubicBezTo>
                    <a:pt x="1062482" y="50800"/>
                    <a:pt x="1225855" y="206629"/>
                    <a:pt x="1242898" y="403555"/>
                  </a:cubicBezTo>
                  <a:cubicBezTo>
                    <a:pt x="1216939" y="401726"/>
                    <a:pt x="1178077" y="400787"/>
                    <a:pt x="1139190" y="406705"/>
                  </a:cubicBezTo>
                  <a:cubicBezTo>
                    <a:pt x="1125322" y="408813"/>
                    <a:pt x="1115797" y="421767"/>
                    <a:pt x="1117905" y="435635"/>
                  </a:cubicBezTo>
                  <a:cubicBezTo>
                    <a:pt x="1119810" y="448208"/>
                    <a:pt x="1130630" y="457225"/>
                    <a:pt x="1142975" y="457225"/>
                  </a:cubicBezTo>
                  <a:cubicBezTo>
                    <a:pt x="1144245" y="457225"/>
                    <a:pt x="1145540" y="457124"/>
                    <a:pt x="1146810" y="456921"/>
                  </a:cubicBezTo>
                  <a:cubicBezTo>
                    <a:pt x="1203376" y="448361"/>
                    <a:pt x="1262329" y="456387"/>
                    <a:pt x="1265784" y="456870"/>
                  </a:cubicBezTo>
                  <a:cubicBezTo>
                    <a:pt x="1384046" y="479349"/>
                    <a:pt x="1473200" y="588289"/>
                    <a:pt x="1473200" y="710489"/>
                  </a:cubicBezTo>
                  <a:cubicBezTo>
                    <a:pt x="1473200" y="850925"/>
                    <a:pt x="1358925" y="965200"/>
                    <a:pt x="1218489" y="9652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AA17EE-051F-431D-ABA0-A26D3DBB2351}"/>
              </a:ext>
            </a:extLst>
          </p:cNvPr>
          <p:cNvSpPr txBox="1"/>
          <p:nvPr/>
        </p:nvSpPr>
        <p:spPr>
          <a:xfrm>
            <a:off x="5231629" y="3963637"/>
            <a:ext cx="1745992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모듈화 서비스 로봇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AA622-F1A4-4A67-8B5F-F0817ACF8B7F}"/>
              </a:ext>
            </a:extLst>
          </p:cNvPr>
          <p:cNvSpPr txBox="1"/>
          <p:nvPr/>
        </p:nvSpPr>
        <p:spPr>
          <a:xfrm>
            <a:off x="3897803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6C69D-FDFA-496F-9CC3-BE688603CF26}"/>
              </a:ext>
            </a:extLst>
          </p:cNvPr>
          <p:cNvSpPr txBox="1"/>
          <p:nvPr/>
        </p:nvSpPr>
        <p:spPr>
          <a:xfrm>
            <a:off x="8077084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007D9-4903-49DD-F78C-090301B7ED52}"/>
              </a:ext>
            </a:extLst>
          </p:cNvPr>
          <p:cNvSpPr txBox="1"/>
          <p:nvPr/>
        </p:nvSpPr>
        <p:spPr>
          <a:xfrm>
            <a:off x="4509679" y="2503854"/>
            <a:ext cx="3172663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Capstone Design 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광역딜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B1DD-3985-AC92-A7D7-F938B93E15D4}"/>
              </a:ext>
            </a:extLst>
          </p:cNvPr>
          <p:cNvSpPr txBox="1"/>
          <p:nvPr/>
        </p:nvSpPr>
        <p:spPr>
          <a:xfrm>
            <a:off x="9049166" y="4802769"/>
            <a:ext cx="2454518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2016741012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문석준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2017741021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김태겸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2017741025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장재우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2017741052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최석원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87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Development Goal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3E5F30-1FB7-9817-991A-47BF910222DC}"/>
              </a:ext>
            </a:extLst>
          </p:cNvPr>
          <p:cNvSpPr/>
          <p:nvPr/>
        </p:nvSpPr>
        <p:spPr>
          <a:xfrm>
            <a:off x="9061030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91ED4B-19B0-294B-4805-20C6DCB20F50}"/>
              </a:ext>
            </a:extLst>
          </p:cNvPr>
          <p:cNvSpPr/>
          <p:nvPr/>
        </p:nvSpPr>
        <p:spPr>
          <a:xfrm>
            <a:off x="9625132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65EC5569-824A-8657-1BC3-6DCD74DC3F96}"/>
              </a:ext>
            </a:extLst>
          </p:cNvPr>
          <p:cNvSpPr/>
          <p:nvPr/>
        </p:nvSpPr>
        <p:spPr>
          <a:xfrm flipV="1">
            <a:off x="10364533" y="4597060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827998-FB69-3B7D-7499-D771B46B6183}"/>
              </a:ext>
            </a:extLst>
          </p:cNvPr>
          <p:cNvSpPr txBox="1"/>
          <p:nvPr/>
        </p:nvSpPr>
        <p:spPr>
          <a:xfrm>
            <a:off x="9061029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1CA4F44-EFB7-282D-ECB4-965B38BA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6425363" y="2256271"/>
            <a:ext cx="2232880" cy="228871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F0CC1A9-FF22-4BDA-DDFC-BBB6FEB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636" y="2411408"/>
            <a:ext cx="2446471" cy="2180342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965817-658C-B9EF-5FB7-8901496A4D55}"/>
              </a:ext>
            </a:extLst>
          </p:cNvPr>
          <p:cNvSpPr/>
          <p:nvPr/>
        </p:nvSpPr>
        <p:spPr>
          <a:xfrm>
            <a:off x="6160685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411EAD-6109-F603-F0A9-741DC76EF48A}"/>
              </a:ext>
            </a:extLst>
          </p:cNvPr>
          <p:cNvSpPr/>
          <p:nvPr/>
        </p:nvSpPr>
        <p:spPr>
          <a:xfrm>
            <a:off x="6663616" y="1957355"/>
            <a:ext cx="1691853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D44CE450-B72B-1872-9D06-C6A15C09EEF1}"/>
              </a:ext>
            </a:extLst>
          </p:cNvPr>
          <p:cNvSpPr/>
          <p:nvPr/>
        </p:nvSpPr>
        <p:spPr>
          <a:xfrm flipV="1">
            <a:off x="7406253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1D9E51-3A66-0243-FFF0-919DDFBC3293}"/>
              </a:ext>
            </a:extLst>
          </p:cNvPr>
          <p:cNvSpPr txBox="1"/>
          <p:nvPr/>
        </p:nvSpPr>
        <p:spPr>
          <a:xfrm>
            <a:off x="6160685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handle detection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C0BDC12-3CDA-0529-C282-9A7E340A0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3448595" y="2421954"/>
            <a:ext cx="2301650" cy="216199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102DBC-2097-9205-F543-302FA8C934FB}"/>
              </a:ext>
            </a:extLst>
          </p:cNvPr>
          <p:cNvSpPr/>
          <p:nvPr/>
        </p:nvSpPr>
        <p:spPr>
          <a:xfrm>
            <a:off x="3232271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348124-37D5-E648-822B-BD08BA8FEFAF}"/>
              </a:ext>
            </a:extLst>
          </p:cNvPr>
          <p:cNvSpPr/>
          <p:nvPr/>
        </p:nvSpPr>
        <p:spPr>
          <a:xfrm>
            <a:off x="3796373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5094A595-2595-6E99-1729-F4F9844D6C75}"/>
              </a:ext>
            </a:extLst>
          </p:cNvPr>
          <p:cNvSpPr/>
          <p:nvPr/>
        </p:nvSpPr>
        <p:spPr>
          <a:xfrm flipV="1">
            <a:off x="4527066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AEAADA-076F-745F-6287-D0913C0B53EC}"/>
              </a:ext>
            </a:extLst>
          </p:cNvPr>
          <p:cNvSpPr txBox="1"/>
          <p:nvPr/>
        </p:nvSpPr>
        <p:spPr>
          <a:xfrm>
            <a:off x="3258883" y="4945616"/>
            <a:ext cx="2671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E67FA5-4CC6-7352-BEA7-A7A5D90452A8}"/>
              </a:ext>
            </a:extLst>
          </p:cNvPr>
          <p:cNvSpPr/>
          <p:nvPr/>
        </p:nvSpPr>
        <p:spPr>
          <a:xfrm>
            <a:off x="330468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4C195-D0E2-8CDD-FA2E-85E4B2E903F2}"/>
              </a:ext>
            </a:extLst>
          </p:cNvPr>
          <p:cNvSpPr/>
          <p:nvPr/>
        </p:nvSpPr>
        <p:spPr>
          <a:xfrm>
            <a:off x="894570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33F25D6D-48BA-FDD8-BC30-9D83D3B29339}"/>
              </a:ext>
            </a:extLst>
          </p:cNvPr>
          <p:cNvSpPr/>
          <p:nvPr/>
        </p:nvSpPr>
        <p:spPr>
          <a:xfrm flipV="1">
            <a:off x="1584745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38C9B6-C108-4211-125A-39B111AD5030}"/>
              </a:ext>
            </a:extLst>
          </p:cNvPr>
          <p:cNvSpPr txBox="1"/>
          <p:nvPr/>
        </p:nvSpPr>
        <p:spPr>
          <a:xfrm>
            <a:off x="330466" y="4945616"/>
            <a:ext cx="267131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Mecanumwheel</a:t>
            </a:r>
          </a:p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DC Motor control</a:t>
            </a:r>
          </a:p>
          <a:p>
            <a:pPr algn="ctr"/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E6EF312-419A-FD24-9546-8D7F829C4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45" b="91953" l="9756" r="89926">
                        <a14:foregroundMark x1="42418" y1="91953" x2="43690" y2="90369"/>
                        <a14:foregroundMark x1="47402" y1="8707" x2="47402" y2="8707"/>
                        <a14:foregroundMark x1="46978" y1="5145" x2="46978" y2="5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25" y="252854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82733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modeling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E74A331-6602-1F3B-6E30-E6EDFD280646}"/>
              </a:ext>
            </a:extLst>
          </p:cNvPr>
          <p:cNvGrpSpPr/>
          <p:nvPr/>
        </p:nvGrpSpPr>
        <p:grpSpPr>
          <a:xfrm>
            <a:off x="1484222" y="2373215"/>
            <a:ext cx="3738693" cy="2764971"/>
            <a:chOff x="6817710" y="408598"/>
            <a:chExt cx="3738693" cy="276497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B937C8-C217-089F-4153-EF1AA751AEC1}"/>
                </a:ext>
              </a:extLst>
            </p:cNvPr>
            <p:cNvSpPr/>
            <p:nvPr/>
          </p:nvSpPr>
          <p:spPr>
            <a:xfrm>
              <a:off x="7613171" y="937528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8888917-F52B-B3F7-147E-378CEF6B0C39}"/>
                </a:ext>
              </a:extLst>
            </p:cNvPr>
            <p:cNvSpPr/>
            <p:nvPr/>
          </p:nvSpPr>
          <p:spPr>
            <a:xfrm>
              <a:off x="9366810" y="949081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67F086-ED34-88AC-7DCC-82DFE30AAB05}"/>
                </a:ext>
              </a:extLst>
            </p:cNvPr>
            <p:cNvSpPr/>
            <p:nvPr/>
          </p:nvSpPr>
          <p:spPr>
            <a:xfrm>
              <a:off x="7520131" y="1212683"/>
              <a:ext cx="2088455" cy="122983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FC011BE-E579-4C7D-E22D-D50FC3E48FC7}"/>
                </a:ext>
              </a:extLst>
            </p:cNvPr>
            <p:cNvSpPr/>
            <p:nvPr/>
          </p:nvSpPr>
          <p:spPr>
            <a:xfrm>
              <a:off x="8940401" y="75808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A62263C-9FF2-C21E-6812-C94DCB97963B}"/>
                </a:ext>
              </a:extLst>
            </p:cNvPr>
            <p:cNvSpPr/>
            <p:nvPr/>
          </p:nvSpPr>
          <p:spPr>
            <a:xfrm flipH="1">
              <a:off x="8940401" y="259286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B72A1CF-11D1-3CC1-3638-D5097024876A}"/>
                </a:ext>
              </a:extLst>
            </p:cNvPr>
            <p:cNvSpPr/>
            <p:nvPr/>
          </p:nvSpPr>
          <p:spPr>
            <a:xfrm flipH="1">
              <a:off x="7187099" y="76907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5B5E12E-33AB-A83F-24D8-DB7BDE5568AE}"/>
                </a:ext>
              </a:extLst>
            </p:cNvPr>
            <p:cNvSpPr/>
            <p:nvPr/>
          </p:nvSpPr>
          <p:spPr>
            <a:xfrm>
              <a:off x="7187099" y="260385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A07FD6-0A98-B47B-4F11-F52C0ADA168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5BC777-D4F6-9B5F-2438-FBF53A7C8FFD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BAAAE7C-8ADD-6C82-E324-2E9DEDAD08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56D3EC4-DF6F-E15A-4AB3-DD2811A40AF7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DE74140-17A0-CD90-0399-E1220CC6A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571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D58B6F-7A77-D792-7CAE-F543FC08D22F}"/>
                </a:ext>
              </a:extLst>
            </p:cNvPr>
            <p:cNvCxnSpPr/>
            <p:nvPr/>
          </p:nvCxnSpPr>
          <p:spPr>
            <a:xfrm>
              <a:off x="7675735" y="1062337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3405F2-DA39-9F43-DE96-AA5C12E40AC5}"/>
                </a:ext>
              </a:extLst>
            </p:cNvPr>
            <p:cNvCxnSpPr/>
            <p:nvPr/>
          </p:nvCxnSpPr>
          <p:spPr>
            <a:xfrm>
              <a:off x="9435123" y="1046380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5EF9EB1-66B2-4248-A5EF-6B6DDCBEC52D}"/>
                </a:ext>
              </a:extLst>
            </p:cNvPr>
            <p:cNvCxnSpPr/>
            <p:nvPr/>
          </p:nvCxnSpPr>
          <p:spPr>
            <a:xfrm>
              <a:off x="8563207" y="1051610"/>
              <a:ext cx="4051" cy="154151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EF70FB6-46AF-0EA3-E05D-3F1D2626D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2606" y="1824852"/>
              <a:ext cx="2945836" cy="26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B9BAAE7-517C-3D86-8CDD-8C12DA0F6BD3}"/>
                </a:ext>
              </a:extLst>
            </p:cNvPr>
            <p:cNvCxnSpPr/>
            <p:nvPr/>
          </p:nvCxnSpPr>
          <p:spPr>
            <a:xfrm flipV="1">
              <a:off x="8565807" y="1432909"/>
              <a:ext cx="0" cy="3913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911E8E-5CE0-E2CD-CD94-5CEEE6104B4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1765" y="1620317"/>
              <a:ext cx="0" cy="4209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1300F07-C852-2A61-B222-3375663462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1700" y="1825821"/>
              <a:ext cx="879345" cy="45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8018655-278C-1438-F6D8-3D595F587F0D}"/>
                </a:ext>
              </a:extLst>
            </p:cNvPr>
            <p:cNvCxnSpPr>
              <a:cxnSpLocks/>
            </p:cNvCxnSpPr>
            <p:nvPr/>
          </p:nvCxnSpPr>
          <p:spPr>
            <a:xfrm>
              <a:off x="7083578" y="925377"/>
              <a:ext cx="5822" cy="8964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/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blipFill>
                  <a:blip r:embed="rId2"/>
                  <a:stretch>
                    <a:fillRect r="-3759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D579B-BA18-D716-E56F-27BDE7DA14F5}"/>
                </a:ext>
              </a:extLst>
            </p:cNvPr>
            <p:cNvSpPr/>
            <p:nvPr/>
          </p:nvSpPr>
          <p:spPr>
            <a:xfrm rot="2700000">
              <a:off x="7483346" y="8311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94EBEA9-9E48-15F4-4BCE-52411F5C1B8A}"/>
                </a:ext>
              </a:extLst>
            </p:cNvPr>
            <p:cNvSpPr/>
            <p:nvPr/>
          </p:nvSpPr>
          <p:spPr>
            <a:xfrm rot="2700000">
              <a:off x="7167948" y="83109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106B90D-3483-2582-4840-952AB287D15D}"/>
                </a:ext>
              </a:extLst>
            </p:cNvPr>
            <p:cNvSpPr/>
            <p:nvPr/>
          </p:nvSpPr>
          <p:spPr>
            <a:xfrm rot="2700000">
              <a:off x="7787952" y="830657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AD7007-94E5-B1F9-0DA7-5E15E8718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13120" y="2229397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B4A5C9C-044E-E842-18A6-D6E40EE4CED4}"/>
                </a:ext>
              </a:extLst>
            </p:cNvPr>
            <p:cNvSpPr/>
            <p:nvPr/>
          </p:nvSpPr>
          <p:spPr>
            <a:xfrm rot="2700000">
              <a:off x="9240709" y="265820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F5515D8-0199-8E0B-4D39-EBD626F92FDC}"/>
                </a:ext>
              </a:extLst>
            </p:cNvPr>
            <p:cNvSpPr/>
            <p:nvPr/>
          </p:nvSpPr>
          <p:spPr>
            <a:xfrm rot="2700000">
              <a:off x="8925311" y="26582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7D09DC4-4C17-450D-6E24-95CF73B14515}"/>
                </a:ext>
              </a:extLst>
            </p:cNvPr>
            <p:cNvSpPr/>
            <p:nvPr/>
          </p:nvSpPr>
          <p:spPr>
            <a:xfrm rot="2700000">
              <a:off x="9545315" y="2657758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6397289-5E4E-F2AD-1457-201F06C5C71E}"/>
                </a:ext>
              </a:extLst>
            </p:cNvPr>
            <p:cNvSpPr/>
            <p:nvPr/>
          </p:nvSpPr>
          <p:spPr>
            <a:xfrm rot="18900000" flipH="1">
              <a:off x="9235313" y="828953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07B188D-C510-2042-00A5-87EEC4580540}"/>
                </a:ext>
              </a:extLst>
            </p:cNvPr>
            <p:cNvSpPr/>
            <p:nvPr/>
          </p:nvSpPr>
          <p:spPr>
            <a:xfrm rot="18900000" flipH="1">
              <a:off x="9550711" y="82895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2268D83-8273-24E3-D1C6-AF8816EA501C}"/>
                </a:ext>
              </a:extLst>
            </p:cNvPr>
            <p:cNvSpPr/>
            <p:nvPr/>
          </p:nvSpPr>
          <p:spPr>
            <a:xfrm rot="18900000" flipH="1">
              <a:off x="8930707" y="82851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0366444-CF9F-59C4-89CB-6BA4B9C0573A}"/>
                </a:ext>
              </a:extLst>
            </p:cNvPr>
            <p:cNvSpPr/>
            <p:nvPr/>
          </p:nvSpPr>
          <p:spPr>
            <a:xfrm rot="18900000" flipH="1">
              <a:off x="7477950" y="267237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486B990-45A0-B7FD-721F-A7B5E9BC252D}"/>
                </a:ext>
              </a:extLst>
            </p:cNvPr>
            <p:cNvSpPr/>
            <p:nvPr/>
          </p:nvSpPr>
          <p:spPr>
            <a:xfrm rot="18900000" flipH="1">
              <a:off x="7793348" y="267237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7DFDB40-ABD5-F0DD-E5F8-482ADD464A54}"/>
                </a:ext>
              </a:extLst>
            </p:cNvPr>
            <p:cNvSpPr/>
            <p:nvPr/>
          </p:nvSpPr>
          <p:spPr>
            <a:xfrm rot="18900000" flipH="1">
              <a:off x="7173344" y="267192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967D6EC-EEFE-6147-5FF3-66187D0D4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163" y="2228460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EFADF5A-E2F6-95D1-507A-1347920A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04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/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blipFill>
                  <a:blip r:embed="rId3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/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blipFill>
                  <a:blip r:embed="rId4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/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blipFill>
                  <a:blip r:embed="rId5"/>
                  <a:stretch>
                    <a:fillRect r="-454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/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blipFill>
                  <a:blip r:embed="rId6"/>
                  <a:stretch>
                    <a:fillRect t="-2222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/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blipFill>
                  <a:blip r:embed="rId7"/>
                  <a:stretch>
                    <a:fillRect t="-2222" r="-2000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/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blipFill>
                  <a:blip r:embed="rId8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/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/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</m: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A6ADD6A-88FE-8302-7BC1-5AC9C433B270}"/>
              </a:ext>
            </a:extLst>
          </p:cNvPr>
          <p:cNvGrpSpPr/>
          <p:nvPr/>
        </p:nvGrpSpPr>
        <p:grpSpPr>
          <a:xfrm>
            <a:off x="7371815" y="556331"/>
            <a:ext cx="2669396" cy="4187364"/>
            <a:chOff x="8865048" y="215603"/>
            <a:chExt cx="2669396" cy="4187364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C16AEFC-1680-9ED3-C2CA-BE0714C170BF}"/>
                </a:ext>
              </a:extLst>
            </p:cNvPr>
            <p:cNvGrpSpPr/>
            <p:nvPr/>
          </p:nvGrpSpPr>
          <p:grpSpPr>
            <a:xfrm>
              <a:off x="9660765" y="3295592"/>
              <a:ext cx="1159420" cy="1107375"/>
              <a:chOff x="9144989" y="3149320"/>
              <a:chExt cx="1159420" cy="1107375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2D3C8F4-EE7C-C908-783C-95CDB6EC1692}"/>
                  </a:ext>
                </a:extLst>
              </p:cNvPr>
              <p:cNvGrpSpPr/>
              <p:nvPr/>
            </p:nvGrpSpPr>
            <p:grpSpPr>
              <a:xfrm rot="2059284">
                <a:off x="9366615" y="3438163"/>
                <a:ext cx="855921" cy="771345"/>
                <a:chOff x="10123075" y="2838191"/>
                <a:chExt cx="855921" cy="771345"/>
              </a:xfrm>
            </p:grpSpPr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EDDA9377-33D0-0834-EAF1-8DB1FC9C7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화살표 연결선 121">
                  <a:extLst>
                    <a:ext uri="{FF2B5EF4-FFF2-40B4-BE49-F238E27FC236}">
                      <a16:creationId xmlns:a16="http://schemas.microsoft.com/office/drawing/2014/main" id="{60C9808C-6612-297A-DF0E-FC84D7BFA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540716" flipV="1">
                  <a:off x="10123075" y="2838191"/>
                  <a:ext cx="0" cy="7713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/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73"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222" r="-400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/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63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92FB3AE-F7A6-CD63-41BC-410950581C9C}"/>
                </a:ext>
              </a:extLst>
            </p:cNvPr>
            <p:cNvGrpSpPr/>
            <p:nvPr/>
          </p:nvGrpSpPr>
          <p:grpSpPr>
            <a:xfrm>
              <a:off x="9442052" y="2204161"/>
              <a:ext cx="1680844" cy="933976"/>
              <a:chOff x="9508746" y="2562415"/>
              <a:chExt cx="1680844" cy="933976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252DF29-DF30-B7A4-84FA-59AC6156F976}"/>
                  </a:ext>
                </a:extLst>
              </p:cNvPr>
              <p:cNvGrpSpPr/>
              <p:nvPr/>
            </p:nvGrpSpPr>
            <p:grpSpPr>
              <a:xfrm>
                <a:off x="9794574" y="2669747"/>
                <a:ext cx="1022093" cy="594790"/>
                <a:chOff x="9956903" y="2952093"/>
                <a:chExt cx="1022093" cy="594790"/>
              </a:xfrm>
            </p:grpSpPr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39C4DCD5-86A5-65E4-A308-08AB43560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6AB4771C-AE2A-639E-EDEC-01E8352D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56903" y="2952093"/>
                  <a:ext cx="383628" cy="590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6326826-0EC9-540D-0093-F3583F7668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71548" y="3260871"/>
                <a:ext cx="101804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8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923" r="-312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923" r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F252697A-6848-BA4F-902F-11528BE426DF}"/>
                  </a:ext>
                </a:extLst>
              </p:cNvPr>
              <p:cNvSpPr/>
              <p:nvPr/>
            </p:nvSpPr>
            <p:spPr>
              <a:xfrm rot="13566975" flipV="1">
                <a:off x="10142486" y="2860474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83EC57C-D412-35FE-7E2D-A20036AA41AC}"/>
                </a:ext>
              </a:extLst>
            </p:cNvPr>
            <p:cNvGrpSpPr/>
            <p:nvPr/>
          </p:nvGrpSpPr>
          <p:grpSpPr>
            <a:xfrm>
              <a:off x="8865048" y="215603"/>
              <a:ext cx="2669396" cy="1978558"/>
              <a:chOff x="8887327" y="535038"/>
              <a:chExt cx="2669396" cy="1978558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D18CDD27-6A12-B4AA-D30F-F8C3502B04E5}"/>
                  </a:ext>
                </a:extLst>
              </p:cNvPr>
              <p:cNvGrpSpPr/>
              <p:nvPr/>
            </p:nvGrpSpPr>
            <p:grpSpPr>
              <a:xfrm rot="17633459">
                <a:off x="9840840" y="1543205"/>
                <a:ext cx="985374" cy="404112"/>
                <a:chOff x="9092801" y="2689458"/>
                <a:chExt cx="985374" cy="404112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7C147704-D678-6844-16B8-8DD32894C9D9}"/>
                    </a:ext>
                  </a:extLst>
                </p:cNvPr>
                <p:cNvSpPr/>
                <p:nvPr/>
              </p:nvSpPr>
              <p:spPr>
                <a:xfrm flipH="1">
                  <a:off x="9092801" y="2745264"/>
                  <a:ext cx="985374" cy="293265"/>
                </a:xfrm>
                <a:prstGeom prst="roundRect">
                  <a:avLst>
                    <a:gd name="adj" fmla="val 6613"/>
                  </a:avLst>
                </a:pr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2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0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69E34DDB-29FF-8624-57CA-871BAF53E6D1}"/>
                    </a:ext>
                  </a:extLst>
                </p:cNvPr>
                <p:cNvSpPr/>
                <p:nvPr/>
              </p:nvSpPr>
              <p:spPr>
                <a:xfrm rot="2700000">
                  <a:off x="9393109" y="2810601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8978EEA-E74A-3327-170C-D5F99D790599}"/>
                    </a:ext>
                  </a:extLst>
                </p:cNvPr>
                <p:cNvSpPr/>
                <p:nvPr/>
              </p:nvSpPr>
              <p:spPr>
                <a:xfrm rot="2700000">
                  <a:off x="9077711" y="2810600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54749CB0-16B2-CC71-F885-816E50D45DC2}"/>
                    </a:ext>
                  </a:extLst>
                </p:cNvPr>
                <p:cNvSpPr/>
                <p:nvPr/>
              </p:nvSpPr>
              <p:spPr>
                <a:xfrm rot="2700000">
                  <a:off x="9697715" y="2810158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48DBF3B0-87C7-D1A2-1740-37F6E1AE8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0332" y="925931"/>
                <a:ext cx="357151" cy="8367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59921F01-6C76-BE8C-DDF8-7DF8C753D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25168" y="1297508"/>
                <a:ext cx="731452" cy="4504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AA111F-D105-24C8-8307-61A28A486120}"/>
                  </a:ext>
                </a:extLst>
              </p:cNvPr>
              <p:cNvSpPr txBox="1"/>
              <p:nvPr/>
            </p:nvSpPr>
            <p:spPr>
              <a:xfrm>
                <a:off x="9921245" y="535038"/>
                <a:ext cx="1635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Driving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72A5A7A7-83E1-8F42-5873-364F41513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571" y="1542910"/>
                <a:ext cx="531050" cy="2025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66F3122D-DEFC-F8B2-2256-D2A8D894A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6454" y="1750773"/>
                <a:ext cx="800004" cy="3019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144D8BF9-6236-6853-9DC2-BF9E37BECEE7}"/>
                  </a:ext>
                </a:extLst>
              </p:cNvPr>
              <p:cNvSpPr/>
              <p:nvPr/>
            </p:nvSpPr>
            <p:spPr>
              <a:xfrm rot="11608865" flipV="1">
                <a:off x="10355162" y="1074091"/>
                <a:ext cx="651050" cy="509412"/>
              </a:xfrm>
              <a:prstGeom prst="arc">
                <a:avLst>
                  <a:gd name="adj1" fmla="val 11946775"/>
                  <a:gd name="adj2" fmla="val 17587667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827EAA6-ADAD-0781-A36F-8AF70001137F}"/>
                  </a:ext>
                </a:extLst>
              </p:cNvPr>
              <p:cNvSpPr txBox="1"/>
              <p:nvPr/>
            </p:nvSpPr>
            <p:spPr>
              <a:xfrm>
                <a:off x="8887327" y="2051931"/>
                <a:ext cx="1232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Free sliding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/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1F999C38-55B6-A690-0CEA-E637FA2CC18B}"/>
                  </a:ext>
                </a:extLst>
              </p:cNvPr>
              <p:cNvSpPr/>
              <p:nvPr/>
            </p:nvSpPr>
            <p:spPr>
              <a:xfrm rot="3893367" flipV="1">
                <a:off x="9779807" y="1564883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3F102BAE-250B-4E47-76F9-C2DF9580421E}"/>
              </a:ext>
            </a:extLst>
          </p:cNvPr>
          <p:cNvSpPr/>
          <p:nvPr/>
        </p:nvSpPr>
        <p:spPr>
          <a:xfrm>
            <a:off x="6008177" y="3789191"/>
            <a:ext cx="505746" cy="22449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5874F2-9B84-BAE9-DA69-4127255E1173}"/>
              </a:ext>
            </a:extLst>
          </p:cNvPr>
          <p:cNvSpPr txBox="1"/>
          <p:nvPr/>
        </p:nvSpPr>
        <p:spPr>
          <a:xfrm>
            <a:off x="2139793" y="5337920"/>
            <a:ext cx="2286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&lt;Mobile robot structure&gt;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24EBAE9-FEC3-DF21-49E4-7F35FB14B5B3}"/>
              </a:ext>
            </a:extLst>
          </p:cNvPr>
          <p:cNvSpPr txBox="1"/>
          <p:nvPr/>
        </p:nvSpPr>
        <p:spPr>
          <a:xfrm>
            <a:off x="7439331" y="6272042"/>
            <a:ext cx="307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&lt;Kinematic model of mobile robot&gt;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4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41087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control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43D944A9-7E9A-D084-33D3-873270CA4ADB}"/>
              </a:ext>
            </a:extLst>
          </p:cNvPr>
          <p:cNvSpPr/>
          <p:nvPr/>
        </p:nvSpPr>
        <p:spPr>
          <a:xfrm>
            <a:off x="827133" y="3350278"/>
            <a:ext cx="1944251" cy="2059432"/>
          </a:xfrm>
          <a:prstGeom prst="homePlate">
            <a:avLst>
              <a:gd name="adj" fmla="val 19101"/>
            </a:avLst>
          </a:prstGeom>
          <a:solidFill>
            <a:srgbClr val="7C8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화살표: 갈매기형 수장 91">
            <a:extLst>
              <a:ext uri="{FF2B5EF4-FFF2-40B4-BE49-F238E27FC236}">
                <a16:creationId xmlns:a16="http://schemas.microsoft.com/office/drawing/2014/main" id="{224B23F1-272E-1FB7-1F83-046A2DB99B6E}"/>
              </a:ext>
            </a:extLst>
          </p:cNvPr>
          <p:cNvSpPr/>
          <p:nvPr/>
        </p:nvSpPr>
        <p:spPr>
          <a:xfrm>
            <a:off x="2953244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67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0EF70433-4069-D788-FC63-D3CEC3163EAF}"/>
              </a:ext>
            </a:extLst>
          </p:cNvPr>
          <p:cNvSpPr/>
          <p:nvPr/>
        </p:nvSpPr>
        <p:spPr>
          <a:xfrm>
            <a:off x="5195250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535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화살표: 갈매기형 수장 96">
            <a:extLst>
              <a:ext uri="{FF2B5EF4-FFF2-40B4-BE49-F238E27FC236}">
                <a16:creationId xmlns:a16="http://schemas.microsoft.com/office/drawing/2014/main" id="{46B3D9E7-9EA1-ED69-058B-3419571C4F53}"/>
              </a:ext>
            </a:extLst>
          </p:cNvPr>
          <p:cNvSpPr/>
          <p:nvPr/>
        </p:nvSpPr>
        <p:spPr>
          <a:xfrm>
            <a:off x="7476015" y="3350271"/>
            <a:ext cx="2060949" cy="2059431"/>
          </a:xfrm>
          <a:prstGeom prst="chevron">
            <a:avLst>
              <a:gd name="adj" fmla="val 16653"/>
            </a:avLst>
          </a:prstGeom>
          <a:solidFill>
            <a:srgbClr val="3D4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6F137EFB-7A54-FA26-9CA9-7BD9BA2EF24E}"/>
              </a:ext>
            </a:extLst>
          </p:cNvPr>
          <p:cNvSpPr/>
          <p:nvPr/>
        </p:nvSpPr>
        <p:spPr>
          <a:xfrm>
            <a:off x="9795565" y="3350271"/>
            <a:ext cx="1821807" cy="2059431"/>
          </a:xfrm>
          <a:custGeom>
            <a:avLst/>
            <a:gdLst>
              <a:gd name="connsiteX0" fmla="*/ 0 w 2528533"/>
              <a:gd name="connsiteY0" fmla="*/ 0 h 2059431"/>
              <a:gd name="connsiteX1" fmla="*/ 2057310 w 2528533"/>
              <a:gd name="connsiteY1" fmla="*/ 0 h 2059431"/>
              <a:gd name="connsiteX2" fmla="*/ 2100975 w 2528533"/>
              <a:gd name="connsiteY2" fmla="*/ 0 h 2059431"/>
              <a:gd name="connsiteX3" fmla="*/ 2528533 w 2528533"/>
              <a:gd name="connsiteY3" fmla="*/ 0 h 2059431"/>
              <a:gd name="connsiteX4" fmla="*/ 2528533 w 2528533"/>
              <a:gd name="connsiteY4" fmla="*/ 2059431 h 2059431"/>
              <a:gd name="connsiteX5" fmla="*/ 2100975 w 2528533"/>
              <a:gd name="connsiteY5" fmla="*/ 2059431 h 2059431"/>
              <a:gd name="connsiteX6" fmla="*/ 2057310 w 2528533"/>
              <a:gd name="connsiteY6" fmla="*/ 2059431 h 2059431"/>
              <a:gd name="connsiteX7" fmla="*/ 0 w 2528533"/>
              <a:gd name="connsiteY7" fmla="*/ 2059431 h 2059431"/>
              <a:gd name="connsiteX8" fmla="*/ 396296 w 2528533"/>
              <a:gd name="connsiteY8" fmla="*/ 1029716 h 205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533" h="2059431">
                <a:moveTo>
                  <a:pt x="0" y="0"/>
                </a:moveTo>
                <a:lnTo>
                  <a:pt x="2057310" y="0"/>
                </a:lnTo>
                <a:lnTo>
                  <a:pt x="2100975" y="0"/>
                </a:lnTo>
                <a:lnTo>
                  <a:pt x="2528533" y="0"/>
                </a:lnTo>
                <a:lnTo>
                  <a:pt x="2528533" y="2059431"/>
                </a:lnTo>
                <a:lnTo>
                  <a:pt x="2100975" y="2059431"/>
                </a:lnTo>
                <a:lnTo>
                  <a:pt x="2057310" y="2059431"/>
                </a:lnTo>
                <a:lnTo>
                  <a:pt x="0" y="2059431"/>
                </a:lnTo>
                <a:lnTo>
                  <a:pt x="396296" y="1029716"/>
                </a:lnTo>
                <a:close/>
              </a:path>
            </a:pathLst>
          </a:cu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890FF92-28C9-D427-1488-4CACF9721A65}"/>
              </a:ext>
            </a:extLst>
          </p:cNvPr>
          <p:cNvCxnSpPr>
            <a:cxnSpLocks/>
          </p:cNvCxnSpPr>
          <p:nvPr/>
        </p:nvCxnSpPr>
        <p:spPr>
          <a:xfrm>
            <a:off x="88096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9E2D0E-973E-C006-66B8-567316E90570}"/>
              </a:ext>
            </a:extLst>
          </p:cNvPr>
          <p:cNvSpPr txBox="1"/>
          <p:nvPr/>
        </p:nvSpPr>
        <p:spPr>
          <a:xfrm>
            <a:off x="777388" y="2392635"/>
            <a:ext cx="35458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39F661-0772-4B8A-4F8E-BD0B3E13B6C6}"/>
              </a:ext>
            </a:extLst>
          </p:cNvPr>
          <p:cNvSpPr txBox="1"/>
          <p:nvPr/>
        </p:nvSpPr>
        <p:spPr>
          <a:xfrm>
            <a:off x="784049" y="2875305"/>
            <a:ext cx="1171026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Vision &amp; LiDAR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60F16C5-1F46-CF28-8E76-BE6121F98FA2}"/>
              </a:ext>
            </a:extLst>
          </p:cNvPr>
          <p:cNvCxnSpPr>
            <a:cxnSpLocks/>
          </p:cNvCxnSpPr>
          <p:nvPr/>
        </p:nvCxnSpPr>
        <p:spPr>
          <a:xfrm>
            <a:off x="308757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5C0918-8F80-2720-42A4-F15E4414617F}"/>
              </a:ext>
            </a:extLst>
          </p:cNvPr>
          <p:cNvSpPr txBox="1"/>
          <p:nvPr/>
        </p:nvSpPr>
        <p:spPr>
          <a:xfrm>
            <a:off x="2984003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123DC3-B222-B3D4-8A28-54376F9447BE}"/>
              </a:ext>
            </a:extLst>
          </p:cNvPr>
          <p:cNvSpPr txBox="1"/>
          <p:nvPr/>
        </p:nvSpPr>
        <p:spPr>
          <a:xfrm>
            <a:off x="3173547" y="2875305"/>
            <a:ext cx="118333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 Thread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AAFB684-9465-A3E1-3408-F28647C8B970}"/>
              </a:ext>
            </a:extLst>
          </p:cNvPr>
          <p:cNvCxnSpPr>
            <a:cxnSpLocks/>
          </p:cNvCxnSpPr>
          <p:nvPr/>
        </p:nvCxnSpPr>
        <p:spPr>
          <a:xfrm>
            <a:off x="529419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0A49183-578D-5A2A-3F98-33D9CE1665A9}"/>
              </a:ext>
            </a:extLst>
          </p:cNvPr>
          <p:cNvSpPr txBox="1"/>
          <p:nvPr/>
        </p:nvSpPr>
        <p:spPr>
          <a:xfrm>
            <a:off x="5190618" y="2392635"/>
            <a:ext cx="38504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5E2F709-55C4-0D4E-72FD-F1D23B449E82}"/>
              </a:ext>
            </a:extLst>
          </p:cNvPr>
          <p:cNvSpPr txBox="1"/>
          <p:nvPr/>
        </p:nvSpPr>
        <p:spPr>
          <a:xfrm>
            <a:off x="5371454" y="2875305"/>
            <a:ext cx="12522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Serial Thread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4B42123-E802-5D80-F5C0-C4054A8DCB06}"/>
              </a:ext>
            </a:extLst>
          </p:cNvPr>
          <p:cNvCxnSpPr>
            <a:cxnSpLocks/>
          </p:cNvCxnSpPr>
          <p:nvPr/>
        </p:nvCxnSpPr>
        <p:spPr>
          <a:xfrm>
            <a:off x="750080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76CE0C-A1C3-3C5E-771C-FE8B0F4BFA2F}"/>
              </a:ext>
            </a:extLst>
          </p:cNvPr>
          <p:cNvSpPr txBox="1"/>
          <p:nvPr/>
        </p:nvSpPr>
        <p:spPr>
          <a:xfrm>
            <a:off x="7397233" y="2392635"/>
            <a:ext cx="38664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026C9C4-13BE-132A-55FD-CCE54C833FB4}"/>
              </a:ext>
            </a:extLst>
          </p:cNvPr>
          <p:cNvSpPr txBox="1"/>
          <p:nvPr/>
        </p:nvSpPr>
        <p:spPr>
          <a:xfrm>
            <a:off x="7403894" y="2875305"/>
            <a:ext cx="190468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Speed control Thread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44E63BC-D9A8-BE28-0CA9-0BE6A1CFC953}"/>
              </a:ext>
            </a:extLst>
          </p:cNvPr>
          <p:cNvCxnSpPr>
            <a:cxnSpLocks/>
          </p:cNvCxnSpPr>
          <p:nvPr/>
        </p:nvCxnSpPr>
        <p:spPr>
          <a:xfrm>
            <a:off x="9707418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0C3A4F7-885C-0DB6-4E70-84236A9E93AE}"/>
              </a:ext>
            </a:extLst>
          </p:cNvPr>
          <p:cNvSpPr txBox="1"/>
          <p:nvPr/>
        </p:nvSpPr>
        <p:spPr>
          <a:xfrm>
            <a:off x="9603846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34D0A7-02E7-37B6-3EC6-45BC880057C8}"/>
              </a:ext>
            </a:extLst>
          </p:cNvPr>
          <p:cNvSpPr txBox="1"/>
          <p:nvPr/>
        </p:nvSpPr>
        <p:spPr>
          <a:xfrm>
            <a:off x="9610507" y="2875305"/>
            <a:ext cx="20136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Current control Thread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2CB2B7-0C67-F62F-A79A-438D54F76037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>
            <a:off x="2771384" y="437999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622B3A7-C3EE-16A8-7476-5BA37601FF10}"/>
              </a:ext>
            </a:extLst>
          </p:cNvPr>
          <p:cNvCxnSpPr/>
          <p:nvPr/>
        </p:nvCxnSpPr>
        <p:spPr>
          <a:xfrm>
            <a:off x="5014192" y="4379986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38650A3E-2188-EDB6-FCC2-A12F0CA26485}"/>
              </a:ext>
            </a:extLst>
          </p:cNvPr>
          <p:cNvCxnSpPr/>
          <p:nvPr/>
        </p:nvCxnSpPr>
        <p:spPr>
          <a:xfrm>
            <a:off x="7234814" y="4379985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90AC8D0-6980-B639-3581-BE09D7A8FA9C}"/>
              </a:ext>
            </a:extLst>
          </p:cNvPr>
          <p:cNvCxnSpPr/>
          <p:nvPr/>
        </p:nvCxnSpPr>
        <p:spPr>
          <a:xfrm>
            <a:off x="9506487" y="437998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/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G마켓 산스 Medium" panose="02000000000000000000" pitchFamily="50" charset="-127"/>
                  </a:rPr>
                  <a:t>바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디</m:t>
                    </m:r>
                    <m:r>
                      <a:rPr lang="ko-KR" altLang="en-US" sz="120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의</m:t>
                    </m:r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를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각 바퀴의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맵핑 후 시리얼 패킷으로 전송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325AA42C-91DC-A6B2-D6C6-E2EF923B3146}"/>
              </a:ext>
            </a:extLst>
          </p:cNvPr>
          <p:cNvSpPr txBox="1"/>
          <p:nvPr/>
        </p:nvSpPr>
        <p:spPr>
          <a:xfrm>
            <a:off x="5408662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043EE0-CA72-CFCC-894C-373957AAB627}"/>
              </a:ext>
            </a:extLst>
          </p:cNvPr>
          <p:cNvSpPr txBox="1"/>
          <p:nvPr/>
        </p:nvSpPr>
        <p:spPr>
          <a:xfrm>
            <a:off x="881763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&lt;100ms thread&gt;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3C6C6-445D-3853-DBFA-F964DADEE58F}"/>
              </a:ext>
            </a:extLst>
          </p:cNvPr>
          <p:cNvSpPr txBox="1"/>
          <p:nvPr/>
        </p:nvSpPr>
        <p:spPr>
          <a:xfrm>
            <a:off x="3117270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6CE70C-5A9B-4B35-AD5B-63DB8921A6C7}"/>
              </a:ext>
            </a:extLst>
          </p:cNvPr>
          <p:cNvSpPr txBox="1"/>
          <p:nvPr/>
        </p:nvSpPr>
        <p:spPr>
          <a:xfrm>
            <a:off x="7685560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&lt;20ms thread&gt;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9ABC2-7B2D-A74E-D6D8-82F024F36960}"/>
              </a:ext>
            </a:extLst>
          </p:cNvPr>
          <p:cNvSpPr txBox="1"/>
          <p:nvPr/>
        </p:nvSpPr>
        <p:spPr>
          <a:xfrm>
            <a:off x="10084118" y="5393455"/>
            <a:ext cx="128022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&lt;1ms thread&gt;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/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𝑠𝑒𝑛𝑠𝑜𝑟</m:t>
                      </m:r>
                    </m:oMath>
                  </m:oMathPara>
                </a14:m>
                <a:endParaRPr lang="en-US" altLang="ko-KR" sz="1200" b="0" i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Cambria Math" panose="02040503050406030204" pitchFamily="18" charset="0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 </m:t>
                      </m:r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𝑑𝑎𝑡𝑎</m:t>
                      </m:r>
                    </m:oMath>
                  </m:oMathPara>
                </a14:m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blipFill>
                <a:blip r:embed="rId3"/>
                <a:stretch>
                  <a:fillRect r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/>
              <p:nvPr/>
            </p:nvSpPr>
            <p:spPr>
              <a:xfrm>
                <a:off x="4902625" y="4370762"/>
                <a:ext cx="4519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rgbClr val="29323C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25" y="4370762"/>
                <a:ext cx="451946" cy="738664"/>
              </a:xfrm>
              <a:prstGeom prst="rect">
                <a:avLst/>
              </a:prstGeom>
              <a:blipFill>
                <a:blip r:embed="rId4"/>
                <a:stretch>
                  <a:fillRect r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/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/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CCD3DB7-EEEC-0BD8-57DF-99B78152FD7F}"/>
              </a:ext>
            </a:extLst>
          </p:cNvPr>
          <p:cNvSpPr txBox="1"/>
          <p:nvPr/>
        </p:nvSpPr>
        <p:spPr>
          <a:xfrm>
            <a:off x="7841015" y="3731149"/>
            <a:ext cx="161106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Cascade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구조로 속도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전류 제어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제어를 이용하여 제어주기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20ms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B7EABB-4271-F3E8-87FB-025C30B280BB}"/>
              </a:ext>
            </a:extLst>
          </p:cNvPr>
          <p:cNvSpPr txBox="1"/>
          <p:nvPr/>
        </p:nvSpPr>
        <p:spPr>
          <a:xfrm>
            <a:off x="3355219" y="3462017"/>
            <a:ext cx="147505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위치까지의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 객체 인식 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fine control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 전역 탐색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4E313D-3C4C-F5D0-4078-E752ABEFF395}"/>
              </a:ext>
            </a:extLst>
          </p:cNvPr>
          <p:cNvSpPr txBox="1"/>
          <p:nvPr/>
        </p:nvSpPr>
        <p:spPr>
          <a:xfrm>
            <a:off x="931257" y="3699168"/>
            <a:ext cx="1719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Cartographer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mapping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YOLOv5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사용하여 관심 객체 인식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52ABD6-A6D0-589D-737B-D4D45BAC2328}"/>
              </a:ext>
            </a:extLst>
          </p:cNvPr>
          <p:cNvSpPr txBox="1"/>
          <p:nvPr/>
        </p:nvSpPr>
        <p:spPr>
          <a:xfrm>
            <a:off x="10104218" y="3731149"/>
            <a:ext cx="15623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Cascade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구조로 속도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전류 제어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제어를 이용하여 제어주기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1ms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4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F0E523-8F0E-309A-821C-478D024B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66" y="1758585"/>
            <a:ext cx="897009" cy="89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D6D346-D370-13CD-3905-A1CCFD36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753306" y="4113368"/>
            <a:ext cx="1524883" cy="14323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4E9A65-A16E-F9E9-CE91-ECC886A01EB1}"/>
              </a:ext>
            </a:extLst>
          </p:cNvPr>
          <p:cNvCxnSpPr>
            <a:cxnSpLocks/>
          </p:cNvCxnSpPr>
          <p:nvPr/>
        </p:nvCxnSpPr>
        <p:spPr>
          <a:xfrm>
            <a:off x="1515748" y="3078729"/>
            <a:ext cx="0" cy="611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A961A1-6A89-5239-0F19-C0329E8D88B6}"/>
              </a:ext>
            </a:extLst>
          </p:cNvPr>
          <p:cNvSpPr txBox="1"/>
          <p:nvPr/>
        </p:nvSpPr>
        <p:spPr>
          <a:xfrm>
            <a:off x="859552" y="3231503"/>
            <a:ext cx="741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</a:t>
            </a:r>
          </a:p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interface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D6EC90-4EC6-AECA-5BA1-0835D8454249}"/>
              </a:ext>
            </a:extLst>
          </p:cNvPr>
          <p:cNvCxnSpPr>
            <a:cxnSpLocks/>
          </p:cNvCxnSpPr>
          <p:nvPr/>
        </p:nvCxnSpPr>
        <p:spPr>
          <a:xfrm>
            <a:off x="3211130" y="4747843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78816" y="3461978"/>
            <a:ext cx="2818701" cy="2811119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95999" y="5498991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364567" y="4844451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6B76F57-E6C2-43D4-16F9-9013621DA7BF}"/>
              </a:ext>
            </a:extLst>
          </p:cNvPr>
          <p:cNvSpPr txBox="1"/>
          <p:nvPr/>
        </p:nvSpPr>
        <p:spPr>
          <a:xfrm>
            <a:off x="4312087" y="5848273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574058F-1061-9F2F-0486-9E325E48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75" y="3740931"/>
            <a:ext cx="1604233" cy="16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7C13A8B-AFF2-6BB5-6DAE-F5EEFD148008}"/>
              </a:ext>
            </a:extLst>
          </p:cNvPr>
          <p:cNvSpPr txBox="1"/>
          <p:nvPr/>
        </p:nvSpPr>
        <p:spPr>
          <a:xfrm>
            <a:off x="8601687" y="5526047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02C1674-5C46-1DD9-61C3-E27E8CB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02" y="3886802"/>
            <a:ext cx="1775977" cy="17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E045E99-1F03-2FE8-93B1-A73E03175AA2}"/>
              </a:ext>
            </a:extLst>
          </p:cNvPr>
          <p:cNvCxnSpPr>
            <a:cxnSpLocks/>
          </p:cNvCxnSpPr>
          <p:nvPr/>
        </p:nvCxnSpPr>
        <p:spPr>
          <a:xfrm>
            <a:off x="7211630" y="4714136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E7FE9-4B77-5C32-8DB9-3C00CE30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42143" r="50923" b="34465"/>
          <a:stretch/>
        </p:blipFill>
        <p:spPr bwMode="auto">
          <a:xfrm>
            <a:off x="5067638" y="1219777"/>
            <a:ext cx="1550304" cy="15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2A6BE6D-D472-97E1-B37F-C5224CD65527}"/>
              </a:ext>
            </a:extLst>
          </p:cNvPr>
          <p:cNvSpPr txBox="1"/>
          <p:nvPr/>
        </p:nvSpPr>
        <p:spPr>
          <a:xfrm>
            <a:off x="3843211" y="2728940"/>
            <a:ext cx="399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AMCL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(Advanced Monte-Carlo Localizatoin)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971AA5E-4AA7-C445-3BEF-C2CD45D934BE}"/>
              </a:ext>
            </a:extLst>
          </p:cNvPr>
          <p:cNvCxnSpPr>
            <a:cxnSpLocks/>
          </p:cNvCxnSpPr>
          <p:nvPr/>
        </p:nvCxnSpPr>
        <p:spPr>
          <a:xfrm>
            <a:off x="5812951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D3BCA908-C1D2-667A-E23A-6525CEF1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04" y="1051823"/>
            <a:ext cx="2380790" cy="16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2A51EB1-F121-763B-BCF3-DB7B3A204CA1}"/>
              </a:ext>
            </a:extLst>
          </p:cNvPr>
          <p:cNvSpPr txBox="1"/>
          <p:nvPr/>
        </p:nvSpPr>
        <p:spPr>
          <a:xfrm>
            <a:off x="8132812" y="2842742"/>
            <a:ext cx="399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Dijkstra global planner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882B58-13E5-272B-9668-B78781A0230E}"/>
              </a:ext>
            </a:extLst>
          </p:cNvPr>
          <p:cNvCxnSpPr>
            <a:cxnSpLocks/>
          </p:cNvCxnSpPr>
          <p:nvPr/>
        </p:nvCxnSpPr>
        <p:spPr>
          <a:xfrm>
            <a:off x="10248299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2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A143BC-BFB0-E02B-6203-F9D46D49CBCF}"/>
              </a:ext>
            </a:extLst>
          </p:cNvPr>
          <p:cNvSpPr/>
          <p:nvPr/>
        </p:nvSpPr>
        <p:spPr>
          <a:xfrm>
            <a:off x="2737662" y="2125086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330071C-0879-2E4B-E9EB-88FEA4A97D30}"/>
              </a:ext>
            </a:extLst>
          </p:cNvPr>
          <p:cNvSpPr/>
          <p:nvPr/>
        </p:nvSpPr>
        <p:spPr>
          <a:xfrm>
            <a:off x="4463657" y="5220789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487EDB-4190-B3F5-FDBD-92D1CC8060F8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A895FBD-CD9C-BF50-5043-2C2EC3634ABF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 to destination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8F8662-79BF-CCA0-99F2-CDB1D7783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3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262FA060-08A6-1CCD-564B-F2CCC045B998}"/>
              </a:ext>
            </a:extLst>
          </p:cNvPr>
          <p:cNvSpPr/>
          <p:nvPr/>
        </p:nvSpPr>
        <p:spPr>
          <a:xfrm>
            <a:off x="2727754" y="2121756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B2C83E-732F-5CEC-05E1-08DE10A97921}"/>
              </a:ext>
            </a:extLst>
          </p:cNvPr>
          <p:cNvSpPr/>
          <p:nvPr/>
        </p:nvSpPr>
        <p:spPr>
          <a:xfrm>
            <a:off x="4484847" y="5245745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E2CD48-5EF7-0736-D1EF-35ECA84DA1D9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E7474A-C8EE-2D6A-32F4-DAE8FC3A42CD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Come back to station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6BC32D-1E5B-F36B-B157-0E4C1A34B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8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BDF58001-0B8B-2A0A-E3BC-0218ADAE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56770" y="5356260"/>
            <a:ext cx="1006187" cy="103134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5350101-4016-80D2-949B-EFA68046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76935" y="2355371"/>
            <a:ext cx="1006187" cy="103134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351B70-5CAF-D003-F47C-018B005C4092}"/>
              </a:ext>
            </a:extLst>
          </p:cNvPr>
          <p:cNvCxnSpPr>
            <a:cxnSpLocks/>
          </p:cNvCxnSpPr>
          <p:nvPr/>
        </p:nvCxnSpPr>
        <p:spPr>
          <a:xfrm>
            <a:off x="2045059" y="253037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4C09977-6F4F-A9D2-CAD1-42CF1EA91E9D}"/>
              </a:ext>
            </a:extLst>
          </p:cNvPr>
          <p:cNvGrpSpPr/>
          <p:nvPr/>
        </p:nvGrpSpPr>
        <p:grpSpPr>
          <a:xfrm>
            <a:off x="4118655" y="1449877"/>
            <a:ext cx="3061410" cy="2613499"/>
            <a:chOff x="3016567" y="1575320"/>
            <a:chExt cx="3061410" cy="26134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B91CABE-62C4-A6D5-6714-7BB0B3C183CB}"/>
                </a:ext>
              </a:extLst>
            </p:cNvPr>
            <p:cNvGrpSpPr/>
            <p:nvPr/>
          </p:nvGrpSpPr>
          <p:grpSpPr>
            <a:xfrm>
              <a:off x="3016567" y="1575320"/>
              <a:ext cx="3061410" cy="2160995"/>
              <a:chOff x="3648000" y="2417680"/>
              <a:chExt cx="2448000" cy="172800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C5E812-700A-A400-B756-55CC93F360BA}"/>
                  </a:ext>
                </a:extLst>
              </p:cNvPr>
              <p:cNvSpPr/>
              <p:nvPr/>
            </p:nvSpPr>
            <p:spPr>
              <a:xfrm>
                <a:off x="3648000" y="2417680"/>
                <a:ext cx="2448000" cy="1728000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C5993FF-4253-DA68-420E-FF878C56CE57}"/>
                  </a:ext>
                </a:extLst>
              </p:cNvPr>
              <p:cNvSpPr/>
              <p:nvPr/>
            </p:nvSpPr>
            <p:spPr>
              <a:xfrm>
                <a:off x="38346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EA3401A-D9D0-2742-E4BD-77FDC544073E}"/>
                  </a:ext>
                </a:extLst>
              </p:cNvPr>
              <p:cNvSpPr/>
              <p:nvPr/>
            </p:nvSpPr>
            <p:spPr>
              <a:xfrm>
                <a:off x="43728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ABD6FDD-CCC5-7491-9174-DC264FD7C032}"/>
                  </a:ext>
                </a:extLst>
              </p:cNvPr>
              <p:cNvGrpSpPr/>
              <p:nvPr/>
            </p:nvGrpSpPr>
            <p:grpSpPr>
              <a:xfrm flipH="1">
                <a:off x="4451488" y="3314461"/>
                <a:ext cx="155524" cy="61418"/>
                <a:chOff x="7072313" y="3220262"/>
                <a:chExt cx="155524" cy="6141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2C1AB56-6448-DD51-7B94-5D6F0D33BCF9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F0A523AB-0910-02AF-FA6D-FE58E54AEA9F}"/>
                    </a:ext>
                  </a:extLst>
                </p:cNvPr>
                <p:cNvCxnSpPr>
                  <a:stCxn id="30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DD048B5-00AB-AFC5-6815-655950251B9B}"/>
                  </a:ext>
                </a:extLst>
              </p:cNvPr>
              <p:cNvGrpSpPr/>
              <p:nvPr/>
            </p:nvGrpSpPr>
            <p:grpSpPr>
              <a:xfrm>
                <a:off x="4159493" y="3313668"/>
                <a:ext cx="155524" cy="61418"/>
                <a:chOff x="7072313" y="3220262"/>
                <a:chExt cx="155524" cy="614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F3F470B-93EE-3D11-871A-308BD1D10F28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C58804C6-7D0B-256D-B3F1-4709116817AE}"/>
                    </a:ext>
                  </a:extLst>
                </p:cNvPr>
                <p:cNvCxnSpPr>
                  <a:stCxn id="43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C94DD62-38C1-0981-767C-F3066CE3417F}"/>
                </a:ext>
              </a:extLst>
            </p:cNvPr>
            <p:cNvSpPr/>
            <p:nvPr/>
          </p:nvSpPr>
          <p:spPr>
            <a:xfrm>
              <a:off x="3567536" y="2612649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30C20A5-89DD-EAD1-C815-0234E8B167D2}"/>
                </a:ext>
              </a:extLst>
            </p:cNvPr>
            <p:cNvSpPr/>
            <p:nvPr/>
          </p:nvSpPr>
          <p:spPr>
            <a:xfrm>
              <a:off x="3943783" y="2612657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BD2CCC-3071-972F-6D11-027087BC703D}"/>
                </a:ext>
              </a:extLst>
            </p:cNvPr>
            <p:cNvSpPr txBox="1"/>
            <p:nvPr/>
          </p:nvSpPr>
          <p:spPr>
            <a:xfrm>
              <a:off x="3016567" y="3819487"/>
              <a:ext cx="306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Object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detection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54FEF6-2A51-B3A9-15EA-3440DC76A288}"/>
              </a:ext>
            </a:extLst>
          </p:cNvPr>
          <p:cNvCxnSpPr>
            <a:cxnSpLocks/>
          </p:cNvCxnSpPr>
          <p:nvPr/>
        </p:nvCxnSpPr>
        <p:spPr>
          <a:xfrm>
            <a:off x="2118422" y="559515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F22A80F-20F7-549F-9B8B-8626ACC59A89}"/>
              </a:ext>
            </a:extLst>
          </p:cNvPr>
          <p:cNvSpPr txBox="1"/>
          <p:nvPr/>
        </p:nvSpPr>
        <p:spPr>
          <a:xfrm>
            <a:off x="8941190" y="6353630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Calculate Error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5D0F8BF-AE9D-983A-F3BC-C3FFC012BB71}"/>
              </a:ext>
            </a:extLst>
          </p:cNvPr>
          <p:cNvCxnSpPr>
            <a:cxnSpLocks/>
          </p:cNvCxnSpPr>
          <p:nvPr/>
        </p:nvCxnSpPr>
        <p:spPr>
          <a:xfrm>
            <a:off x="8688332" y="1633928"/>
            <a:ext cx="266278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753A5272-5813-A9DD-01FB-753CF57E697A}"/>
              </a:ext>
            </a:extLst>
          </p:cNvPr>
          <p:cNvCxnSpPr>
            <a:cxnSpLocks/>
          </p:cNvCxnSpPr>
          <p:nvPr/>
        </p:nvCxnSpPr>
        <p:spPr>
          <a:xfrm flipH="1" flipV="1">
            <a:off x="9859796" y="3513018"/>
            <a:ext cx="631266" cy="77303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80F8AD5-4FE9-25CE-3C5D-9A8CCEC04252}"/>
              </a:ext>
            </a:extLst>
          </p:cNvPr>
          <p:cNvCxnSpPr>
            <a:cxnSpLocks/>
          </p:cNvCxnSpPr>
          <p:nvPr/>
        </p:nvCxnSpPr>
        <p:spPr>
          <a:xfrm flipV="1">
            <a:off x="10484771" y="3513018"/>
            <a:ext cx="682920" cy="77303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BF2212C-42FB-84B7-7518-905A4147587F}"/>
              </a:ext>
            </a:extLst>
          </p:cNvPr>
          <p:cNvCxnSpPr>
            <a:cxnSpLocks/>
          </p:cNvCxnSpPr>
          <p:nvPr/>
        </p:nvCxnSpPr>
        <p:spPr>
          <a:xfrm>
            <a:off x="9888492" y="3513018"/>
            <a:ext cx="1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3953622F-71CA-056D-11DA-4C536E3FE3F4}"/>
              </a:ext>
            </a:extLst>
          </p:cNvPr>
          <p:cNvCxnSpPr>
            <a:cxnSpLocks/>
          </p:cNvCxnSpPr>
          <p:nvPr/>
        </p:nvCxnSpPr>
        <p:spPr>
          <a:xfrm flipV="1">
            <a:off x="10156031" y="3508830"/>
            <a:ext cx="183357" cy="4188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0D5CC526-2ADB-F47F-BF7A-10C482F1ECCE}"/>
              </a:ext>
            </a:extLst>
          </p:cNvPr>
          <p:cNvCxnSpPr>
            <a:cxnSpLocks/>
          </p:cNvCxnSpPr>
          <p:nvPr/>
        </p:nvCxnSpPr>
        <p:spPr>
          <a:xfrm flipH="1" flipV="1">
            <a:off x="9631203" y="1633928"/>
            <a:ext cx="859858" cy="26521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47194BB-95D5-68AB-F929-147C02CA7146}"/>
              </a:ext>
            </a:extLst>
          </p:cNvPr>
          <p:cNvCxnSpPr>
            <a:cxnSpLocks/>
          </p:cNvCxnSpPr>
          <p:nvPr/>
        </p:nvCxnSpPr>
        <p:spPr>
          <a:xfrm flipH="1" flipV="1">
            <a:off x="10452730" y="1671619"/>
            <a:ext cx="38331" cy="2614434"/>
          </a:xfrm>
          <a:prstGeom prst="line">
            <a:avLst/>
          </a:prstGeom>
          <a:ln w="25400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A50024-2FF4-CE6D-F895-F627CAEB9F9E}"/>
              </a:ext>
            </a:extLst>
          </p:cNvPr>
          <p:cNvGrpSpPr/>
          <p:nvPr/>
        </p:nvGrpSpPr>
        <p:grpSpPr>
          <a:xfrm>
            <a:off x="9631203" y="1059857"/>
            <a:ext cx="821527" cy="628652"/>
            <a:chOff x="9631203" y="1059857"/>
            <a:chExt cx="821527" cy="628652"/>
          </a:xfrm>
        </p:grpSpPr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795C5D3-1C21-185F-111B-AFB39393CEA1}"/>
                </a:ext>
              </a:extLst>
            </p:cNvPr>
            <p:cNvCxnSpPr/>
            <p:nvPr/>
          </p:nvCxnSpPr>
          <p:spPr>
            <a:xfrm>
              <a:off x="9636814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BB9F4280-34FF-3E80-E4E4-DFB5AA0A86B6}"/>
                </a:ext>
              </a:extLst>
            </p:cNvPr>
            <p:cNvCxnSpPr/>
            <p:nvPr/>
          </p:nvCxnSpPr>
          <p:spPr>
            <a:xfrm>
              <a:off x="10452730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DC378D00-5887-0AA4-050B-54DEE0242F1C}"/>
                </a:ext>
              </a:extLst>
            </p:cNvPr>
            <p:cNvCxnSpPr/>
            <p:nvPr/>
          </p:nvCxnSpPr>
          <p:spPr>
            <a:xfrm>
              <a:off x="9631203" y="1368043"/>
              <a:ext cx="8215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5D92EF4-F27E-9B5C-6E62-968D1AEE371C}"/>
                    </a:ext>
                  </a:extLst>
                </p:cNvPr>
                <p:cNvSpPr txBox="1"/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𝐸𝑟𝑟𝑜𝑟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5D92EF4-F27E-9B5C-6E62-968D1AEE3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0CE625A9-151A-D84B-984B-43DB77CD0FDE}"/>
              </a:ext>
            </a:extLst>
          </p:cNvPr>
          <p:cNvSpPr txBox="1"/>
          <p:nvPr/>
        </p:nvSpPr>
        <p:spPr>
          <a:xfrm>
            <a:off x="633466" y="185839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CF20F37-661F-DD70-075F-B438E9F9E17B}"/>
              </a:ext>
            </a:extLst>
          </p:cNvPr>
          <p:cNvSpPr txBox="1"/>
          <p:nvPr/>
        </p:nvSpPr>
        <p:spPr>
          <a:xfrm>
            <a:off x="647341" y="3360216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259534-DE80-EC04-D826-352F08134C32}"/>
              </a:ext>
            </a:extLst>
          </p:cNvPr>
          <p:cNvCxnSpPr>
            <a:cxnSpLocks/>
          </p:cNvCxnSpPr>
          <p:nvPr/>
        </p:nvCxnSpPr>
        <p:spPr>
          <a:xfrm flipH="1" flipV="1">
            <a:off x="7622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2EA9E4-4B4F-5297-504A-69D10E6A57A0}"/>
              </a:ext>
            </a:extLst>
          </p:cNvPr>
          <p:cNvCxnSpPr>
            <a:cxnSpLocks/>
          </p:cNvCxnSpPr>
          <p:nvPr/>
        </p:nvCxnSpPr>
        <p:spPr>
          <a:xfrm flipV="1">
            <a:off x="9493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B564D8-21A9-5474-7798-2EC1ED40D2FC}"/>
              </a:ext>
            </a:extLst>
          </p:cNvPr>
          <p:cNvCxnSpPr>
            <a:cxnSpLocks/>
          </p:cNvCxnSpPr>
          <p:nvPr/>
        </p:nvCxnSpPr>
        <p:spPr>
          <a:xfrm>
            <a:off x="770880" y="2368517"/>
            <a:ext cx="374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Depth Camera D435i – Intel® RealSense™ Depth and Tracking Cameras">
            <a:extLst>
              <a:ext uri="{FF2B5EF4-FFF2-40B4-BE49-F238E27FC236}">
                <a16:creationId xmlns:a16="http://schemas.microsoft.com/office/drawing/2014/main" id="{1B9F5C86-5BE6-1D23-2011-C9B20ADA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2732" y="2614524"/>
            <a:ext cx="837709" cy="2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27228B4-43A2-360F-DEB9-ED4E11EB79F5}"/>
              </a:ext>
            </a:extLst>
          </p:cNvPr>
          <p:cNvCxnSpPr>
            <a:cxnSpLocks/>
          </p:cNvCxnSpPr>
          <p:nvPr/>
        </p:nvCxnSpPr>
        <p:spPr>
          <a:xfrm>
            <a:off x="413405" y="4733860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44DE6A3-1D96-509E-25E8-D8CEC6710DE4}"/>
              </a:ext>
            </a:extLst>
          </p:cNvPr>
          <p:cNvCxnSpPr>
            <a:cxnSpLocks/>
          </p:cNvCxnSpPr>
          <p:nvPr/>
        </p:nvCxnSpPr>
        <p:spPr>
          <a:xfrm flipV="1">
            <a:off x="9388263" y="1631219"/>
            <a:ext cx="535279" cy="147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8532D78-7897-6711-FD56-1D59D400949C}"/>
              </a:ext>
            </a:extLst>
          </p:cNvPr>
          <p:cNvCxnSpPr>
            <a:cxnSpLocks/>
          </p:cNvCxnSpPr>
          <p:nvPr/>
        </p:nvCxnSpPr>
        <p:spPr>
          <a:xfrm flipH="1" flipV="1">
            <a:off x="439550" y="4780723"/>
            <a:ext cx="54866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FB7DAFB-576A-82B6-DAAC-7310AB2400BD}"/>
              </a:ext>
            </a:extLst>
          </p:cNvPr>
          <p:cNvCxnSpPr>
            <a:cxnSpLocks/>
          </p:cNvCxnSpPr>
          <p:nvPr/>
        </p:nvCxnSpPr>
        <p:spPr>
          <a:xfrm flipH="1" flipV="1">
            <a:off x="602363" y="4768984"/>
            <a:ext cx="37073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453C7B7-6228-6B62-B876-9B07ECF8E4D9}"/>
              </a:ext>
            </a:extLst>
          </p:cNvPr>
          <p:cNvCxnSpPr>
            <a:cxnSpLocks/>
          </p:cNvCxnSpPr>
          <p:nvPr/>
        </p:nvCxnSpPr>
        <p:spPr>
          <a:xfrm flipH="1" flipV="1">
            <a:off x="807158" y="4768984"/>
            <a:ext cx="165943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87B6B4C-B928-DF05-1D50-B9B8DFD1D933}"/>
              </a:ext>
            </a:extLst>
          </p:cNvPr>
          <p:cNvCxnSpPr>
            <a:cxnSpLocks/>
          </p:cNvCxnSpPr>
          <p:nvPr/>
        </p:nvCxnSpPr>
        <p:spPr>
          <a:xfrm flipH="1" flipV="1">
            <a:off x="971260" y="4768984"/>
            <a:ext cx="1841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2F4D1BE-5DB3-8014-0625-CD0D81847B8F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559236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A01BC3C-07AB-B0FF-105C-04ECD522EA4A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382725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C2688C5-2859-B52E-296E-8668CA18FF93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177929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A7AF48C1-5B18-F6B0-822C-73995E2A2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850905" y="5606892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179B145A-303F-5C07-299D-2346C8AD468F}"/>
              </a:ext>
            </a:extLst>
          </p:cNvPr>
          <p:cNvCxnSpPr>
            <a:cxnSpLocks/>
          </p:cNvCxnSpPr>
          <p:nvPr/>
        </p:nvCxnSpPr>
        <p:spPr>
          <a:xfrm>
            <a:off x="7669530" y="3886835"/>
            <a:ext cx="925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3826D4BE-D457-ED09-EA02-4373F0F59103}"/>
              </a:ext>
            </a:extLst>
          </p:cNvPr>
          <p:cNvGrpSpPr/>
          <p:nvPr/>
        </p:nvGrpSpPr>
        <p:grpSpPr>
          <a:xfrm>
            <a:off x="4087701" y="4514646"/>
            <a:ext cx="3061410" cy="2212930"/>
            <a:chOff x="3856520" y="4579075"/>
            <a:chExt cx="3061410" cy="2212930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5472ECD2-5E0B-A040-A6D5-BF1B5E6DA72B}"/>
                </a:ext>
              </a:extLst>
            </p:cNvPr>
            <p:cNvGrpSpPr/>
            <p:nvPr/>
          </p:nvGrpSpPr>
          <p:grpSpPr>
            <a:xfrm>
              <a:off x="4812407" y="4579075"/>
              <a:ext cx="1134054" cy="873051"/>
              <a:chOff x="4839810" y="4886750"/>
              <a:chExt cx="857478" cy="685800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0307FC78-6798-9DFF-6C1D-517FB214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9810" y="4886750"/>
                <a:ext cx="85747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A676F302-2FF7-CE1E-16CC-133B6D948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3008" y="4905157"/>
                <a:ext cx="0" cy="6673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37839D9-E4DA-4B64-A5B3-764EC6B2A929}"/>
                </a:ext>
              </a:extLst>
            </p:cNvPr>
            <p:cNvSpPr txBox="1"/>
            <p:nvPr/>
          </p:nvSpPr>
          <p:spPr>
            <a:xfrm>
              <a:off x="3856520" y="6422673"/>
              <a:ext cx="306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Measure Distance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526DD1B5-9B7D-EEA6-C851-8DEB7B4F1345}"/>
              </a:ext>
            </a:extLst>
          </p:cNvPr>
          <p:cNvCxnSpPr>
            <a:cxnSpLocks/>
          </p:cNvCxnSpPr>
          <p:nvPr/>
        </p:nvCxnSpPr>
        <p:spPr>
          <a:xfrm>
            <a:off x="406076" y="2095996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336D712-6704-3C7A-F926-28D510BED6FB}"/>
              </a:ext>
            </a:extLst>
          </p:cNvPr>
          <p:cNvSpPr txBox="1"/>
          <p:nvPr/>
        </p:nvSpPr>
        <p:spPr>
          <a:xfrm>
            <a:off x="646955" y="444784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BA93BC9-11D6-396F-6DCB-DFD171DDC26B}"/>
              </a:ext>
            </a:extLst>
          </p:cNvPr>
          <p:cNvSpPr txBox="1"/>
          <p:nvPr/>
        </p:nvSpPr>
        <p:spPr>
          <a:xfrm>
            <a:off x="653704" y="6321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C52AB61-6CE4-2BA6-171D-D77F43044BA1}"/>
              </a:ext>
            </a:extLst>
          </p:cNvPr>
          <p:cNvSpPr txBox="1"/>
          <p:nvPr/>
        </p:nvSpPr>
        <p:spPr>
          <a:xfrm>
            <a:off x="10439224" y="2781238"/>
            <a:ext cx="780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Distance</a:t>
            </a:r>
            <a:endParaRPr lang="ko-KR" altLang="en-US" sz="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9AE0913-6273-6D58-49CB-03FA1F0B12AF}"/>
              </a:ext>
            </a:extLst>
          </p:cNvPr>
          <p:cNvSpPr txBox="1"/>
          <p:nvPr/>
        </p:nvSpPr>
        <p:spPr>
          <a:xfrm>
            <a:off x="9157783" y="3287268"/>
            <a:ext cx="977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Bounding Box</a:t>
            </a:r>
            <a:endParaRPr lang="ko-KR" altLang="en-US" sz="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411998E8-1CB5-E1CE-81B0-5EDA57138F1E}"/>
              </a:ext>
            </a:extLst>
          </p:cNvPr>
          <p:cNvCxnSpPr>
            <a:cxnSpLocks/>
          </p:cNvCxnSpPr>
          <p:nvPr/>
        </p:nvCxnSpPr>
        <p:spPr>
          <a:xfrm flipH="1" flipV="1">
            <a:off x="9392178" y="1632698"/>
            <a:ext cx="1098883" cy="265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98F654F4-800B-E1D8-86D0-C5FBB6D37B11}"/>
              </a:ext>
            </a:extLst>
          </p:cNvPr>
          <p:cNvCxnSpPr>
            <a:cxnSpLocks/>
          </p:cNvCxnSpPr>
          <p:nvPr/>
        </p:nvCxnSpPr>
        <p:spPr>
          <a:xfrm flipH="1" flipV="1">
            <a:off x="9923543" y="1633108"/>
            <a:ext cx="567518" cy="265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EE9FEBC8-856F-A03F-CC2B-A77CFBF4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5025185" y="5302039"/>
            <a:ext cx="1025937" cy="105159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5955605-C30E-698F-EC35-7A6D8BC4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9290567" y="4173909"/>
            <a:ext cx="2156727" cy="2210658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9A997BB-C392-A58F-A4A5-09A996730F31}"/>
              </a:ext>
            </a:extLst>
          </p:cNvPr>
          <p:cNvCxnSpPr>
            <a:cxnSpLocks/>
          </p:cNvCxnSpPr>
          <p:nvPr/>
        </p:nvCxnSpPr>
        <p:spPr>
          <a:xfrm>
            <a:off x="10461438" y="1659556"/>
            <a:ext cx="9584" cy="870818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FD0E97E-F588-3BA4-E858-4E6272306743}"/>
              </a:ext>
            </a:extLst>
          </p:cNvPr>
          <p:cNvSpPr txBox="1"/>
          <p:nvPr/>
        </p:nvSpPr>
        <p:spPr>
          <a:xfrm>
            <a:off x="5283891" y="4267110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5C8136-1FED-52AD-5101-21B2E19748A5}"/>
              </a:ext>
            </a:extLst>
          </p:cNvPr>
          <p:cNvSpPr txBox="1"/>
          <p:nvPr/>
        </p:nvSpPr>
        <p:spPr>
          <a:xfrm>
            <a:off x="4700358" y="1482130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F3E6A6-B50D-6A6D-7399-B29CDC45EE6B}"/>
              </a:ext>
            </a:extLst>
          </p:cNvPr>
          <p:cNvSpPr txBox="1"/>
          <p:nvPr/>
        </p:nvSpPr>
        <p:spPr>
          <a:xfrm>
            <a:off x="10393206" y="3321278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B5773-7AA8-5A56-A28B-40CAB8A4DD9D}"/>
              </a:ext>
            </a:extLst>
          </p:cNvPr>
          <p:cNvSpPr txBox="1"/>
          <p:nvPr/>
        </p:nvSpPr>
        <p:spPr>
          <a:xfrm>
            <a:off x="10711011" y="142267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5374A81-5C4C-73FC-D946-A0C84E3B253E}"/>
              </a:ext>
            </a:extLst>
          </p:cNvPr>
          <p:cNvGrpSpPr/>
          <p:nvPr/>
        </p:nvGrpSpPr>
        <p:grpSpPr>
          <a:xfrm rot="5400000">
            <a:off x="10368789" y="1763390"/>
            <a:ext cx="870819" cy="628652"/>
            <a:chOff x="9631203" y="1059857"/>
            <a:chExt cx="821527" cy="628652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1B79E72-D1D4-F736-E24E-24D32A8A2EB8}"/>
                </a:ext>
              </a:extLst>
            </p:cNvPr>
            <p:cNvCxnSpPr/>
            <p:nvPr/>
          </p:nvCxnSpPr>
          <p:spPr>
            <a:xfrm>
              <a:off x="9636814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AABAD71-AE76-3633-E00B-07AA3B4EDF49}"/>
                </a:ext>
              </a:extLst>
            </p:cNvPr>
            <p:cNvCxnSpPr/>
            <p:nvPr/>
          </p:nvCxnSpPr>
          <p:spPr>
            <a:xfrm>
              <a:off x="10452730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83F544C-881D-B9CE-2A96-A88D456A7128}"/>
                </a:ext>
              </a:extLst>
            </p:cNvPr>
            <p:cNvCxnSpPr/>
            <p:nvPr/>
          </p:nvCxnSpPr>
          <p:spPr>
            <a:xfrm>
              <a:off x="9631203" y="1368043"/>
              <a:ext cx="8215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46BE18F-1DE0-F17B-CB11-8DC9C2FB8E16}"/>
                    </a:ext>
                  </a:extLst>
                </p:cNvPr>
                <p:cNvSpPr txBox="1"/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𝐸𝑟𝑟𝑜𝑟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46BE18F-1DE0-F17B-CB11-8DC9C2FB8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8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7667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9C91A-DAF1-EAC7-5666-B3AB86079B84}"/>
              </a:ext>
            </a:extLst>
          </p:cNvPr>
          <p:cNvGrpSpPr/>
          <p:nvPr/>
        </p:nvGrpSpPr>
        <p:grpSpPr>
          <a:xfrm>
            <a:off x="658459" y="1575320"/>
            <a:ext cx="7427904" cy="5170612"/>
            <a:chOff x="2144359" y="1488680"/>
            <a:chExt cx="7427904" cy="51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E1215-BCB0-58D5-F218-E3BF5F6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359" y="1488680"/>
              <a:ext cx="7427904" cy="5170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56478C-9720-44C5-9912-8A4323494FC5}"/>
                </a:ext>
              </a:extLst>
            </p:cNvPr>
            <p:cNvSpPr/>
            <p:nvPr/>
          </p:nvSpPr>
          <p:spPr>
            <a:xfrm>
              <a:off x="4960619" y="224505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257B7E-4E4A-DE20-508B-435F35CD2949}"/>
                </a:ext>
              </a:extLst>
            </p:cNvPr>
            <p:cNvSpPr/>
            <p:nvPr/>
          </p:nvSpPr>
          <p:spPr>
            <a:xfrm>
              <a:off x="4575809" y="280512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ED25E7-ADFA-69FB-FC0F-195EBEF46245}"/>
                </a:ext>
              </a:extLst>
            </p:cNvPr>
            <p:cNvSpPr/>
            <p:nvPr/>
          </p:nvSpPr>
          <p:spPr>
            <a:xfrm>
              <a:off x="5425439" y="445217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29E40B-A1C7-E065-284B-E26F9F9FCC28}"/>
                </a:ext>
              </a:extLst>
            </p:cNvPr>
            <p:cNvSpPr/>
            <p:nvPr/>
          </p:nvSpPr>
          <p:spPr>
            <a:xfrm>
              <a:off x="6006004" y="6035416"/>
              <a:ext cx="1000586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EAA094-7CD7-F93C-B7F3-62071A384B51}"/>
                </a:ext>
              </a:extLst>
            </p:cNvPr>
            <p:cNvSpPr/>
            <p:nvPr/>
          </p:nvSpPr>
          <p:spPr>
            <a:xfrm>
              <a:off x="6544084" y="285578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1606-BAC9-3F0D-904E-9520F82C50F9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79A89-B60F-4D1B-8126-2B8E0392635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AFFDAA-7306-C7DD-1DF4-244C39FE5F90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F27BAF-328D-03B2-7D87-10B2FD85200D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5C7AEC-DFFC-46A7-BD31-A52A96ED3D0A}"/>
              </a:ext>
            </a:extLst>
          </p:cNvPr>
          <p:cNvCxnSpPr>
            <a:stCxn id="16" idx="1"/>
            <a:endCxn id="47" idx="2"/>
          </p:cNvCxnSpPr>
          <p:nvPr/>
        </p:nvCxnSpPr>
        <p:spPr>
          <a:xfrm flipH="1" flipV="1">
            <a:off x="5350011" y="3566298"/>
            <a:ext cx="635950" cy="40746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D7DCB5-01E6-1F20-AA14-BC9D7B303515}"/>
              </a:ext>
            </a:extLst>
          </p:cNvPr>
          <p:cNvCxnSpPr>
            <a:cxnSpLocks/>
            <a:stCxn id="47" idx="2"/>
            <a:endCxn id="12" idx="1"/>
          </p:cNvCxnSpPr>
          <p:nvPr/>
        </p:nvCxnSpPr>
        <p:spPr>
          <a:xfrm flipH="1" flipV="1">
            <a:off x="3474719" y="2643633"/>
            <a:ext cx="1875292" cy="92266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8F4A27-07DE-D107-1894-B65F0122AEA9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>
            <a:off x="3474719" y="2643633"/>
            <a:ext cx="198843" cy="56007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D34027-D2A6-0CE5-92B4-F24E5639E823}"/>
              </a:ext>
            </a:extLst>
          </p:cNvPr>
          <p:cNvCxnSpPr>
            <a:cxnSpLocks/>
            <a:stCxn id="38" idx="3"/>
            <a:endCxn id="40" idx="3"/>
          </p:cNvCxnSpPr>
          <p:nvPr/>
        </p:nvCxnSpPr>
        <p:spPr>
          <a:xfrm>
            <a:off x="3673562" y="3203703"/>
            <a:ext cx="849630" cy="164704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46025BF-7BF1-A77B-6150-7D0DDA97A3AA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4523192" y="4850751"/>
            <a:ext cx="497205" cy="127130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68DE2C-78AB-2D65-4EDE-A76FBDCE3796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21B0AC-1504-CA05-002C-9FFF2A71CE1A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58CF001-EF8B-A5CB-7C86-48D04B99ED0A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0AC15094-3048-B7A9-DA71-DD57B6F9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71CCD49-64EC-6A09-7DB9-125317842D09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A8D888-73AD-D055-F870-D06393292F74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80027D4-F427-12B6-82C3-29B817B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B9920D-628F-93D0-C769-B82ECBC16F7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49E2EE-5A48-F956-8D7B-FE2808A6454D}"/>
              </a:ext>
            </a:extLst>
          </p:cNvPr>
          <p:cNvGrpSpPr/>
          <p:nvPr/>
        </p:nvGrpSpPr>
        <p:grpSpPr>
          <a:xfrm>
            <a:off x="8904759" y="5655887"/>
            <a:ext cx="2336201" cy="317579"/>
            <a:chOff x="8962040" y="5732466"/>
            <a:chExt cx="2336201" cy="31757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18A5F49-FFF0-B652-67D7-710E550704F8}"/>
                </a:ext>
              </a:extLst>
            </p:cNvPr>
            <p:cNvSpPr/>
            <p:nvPr/>
          </p:nvSpPr>
          <p:spPr>
            <a:xfrm>
              <a:off x="8962040" y="5738107"/>
              <a:ext cx="291827" cy="3119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D56F13A-F29A-F05A-0EC0-501F2BF699D6}"/>
                </a:ext>
              </a:extLst>
            </p:cNvPr>
            <p:cNvSpPr/>
            <p:nvPr/>
          </p:nvSpPr>
          <p:spPr>
            <a:xfrm>
              <a:off x="9473432" y="5732467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5A60412-84D5-1489-3C6B-21C1E7318835}"/>
                </a:ext>
              </a:extLst>
            </p:cNvPr>
            <p:cNvSpPr/>
            <p:nvPr/>
          </p:nvSpPr>
          <p:spPr>
            <a:xfrm>
              <a:off x="9983630" y="573989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22412B8-7C4B-BC19-3B76-E41C0BE9D7D3}"/>
                </a:ext>
              </a:extLst>
            </p:cNvPr>
            <p:cNvSpPr/>
            <p:nvPr/>
          </p:nvSpPr>
          <p:spPr>
            <a:xfrm>
              <a:off x="10495022" y="5732466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1B8D65-3387-AB93-92A4-3B0C5AE577E0}"/>
                </a:ext>
              </a:extLst>
            </p:cNvPr>
            <p:cNvSpPr/>
            <p:nvPr/>
          </p:nvSpPr>
          <p:spPr>
            <a:xfrm>
              <a:off x="11006414" y="573873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74428E1-1584-FBCD-D8A0-3ECBBC909A3C}"/>
              </a:ext>
            </a:extLst>
          </p:cNvPr>
          <p:cNvSpPr txBox="1"/>
          <p:nvPr/>
        </p:nvSpPr>
        <p:spPr>
          <a:xfrm>
            <a:off x="8931429" y="6114790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Order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67F082D-A33C-B62B-1E17-143E4D931D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45F8DCF2-E176-3274-1F66-2B042010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07" y="3196373"/>
            <a:ext cx="1158197" cy="103220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291573" y="2614277"/>
            <a:ext cx="2159105" cy="2196397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79724" y="4400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239755" y="3627694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E8267E9-C283-6432-37AE-FC9310DBC16E}"/>
              </a:ext>
            </a:extLst>
          </p:cNvPr>
          <p:cNvCxnSpPr>
            <a:cxnSpLocks/>
          </p:cNvCxnSpPr>
          <p:nvPr/>
        </p:nvCxnSpPr>
        <p:spPr>
          <a:xfrm>
            <a:off x="3586115" y="2185709"/>
            <a:ext cx="24274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32D7FC-2604-07B4-39AC-0975788DFEE0}"/>
              </a:ext>
            </a:extLst>
          </p:cNvPr>
          <p:cNvCxnSpPr>
            <a:cxnSpLocks/>
          </p:cNvCxnSpPr>
          <p:nvPr/>
        </p:nvCxnSpPr>
        <p:spPr>
          <a:xfrm flipH="1">
            <a:off x="3574920" y="2171491"/>
            <a:ext cx="27472" cy="26300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98949AD-92FA-24DD-1A43-7337DBA83911}"/>
              </a:ext>
            </a:extLst>
          </p:cNvPr>
          <p:cNvCxnSpPr>
            <a:cxnSpLocks/>
          </p:cNvCxnSpPr>
          <p:nvPr/>
        </p:nvCxnSpPr>
        <p:spPr>
          <a:xfrm flipV="1">
            <a:off x="4835732" y="3120732"/>
            <a:ext cx="1192606" cy="311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D55C9A4-DF52-145A-D29C-AA8D1A593E60}"/>
              </a:ext>
            </a:extLst>
          </p:cNvPr>
          <p:cNvCxnSpPr>
            <a:cxnSpLocks/>
          </p:cNvCxnSpPr>
          <p:nvPr/>
        </p:nvCxnSpPr>
        <p:spPr>
          <a:xfrm>
            <a:off x="4848399" y="3136308"/>
            <a:ext cx="0" cy="16078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A7500E7-039A-E277-F1A5-9A5586FF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6133" y="3465647"/>
            <a:ext cx="730710" cy="651223"/>
          </a:xfrm>
          <a:prstGeom prst="rect">
            <a:avLst/>
          </a:prstGeom>
        </p:spPr>
      </p:pic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542EA6DF-3936-5106-BA53-168E993EC162}"/>
              </a:ext>
            </a:extLst>
          </p:cNvPr>
          <p:cNvSpPr/>
          <p:nvPr/>
        </p:nvSpPr>
        <p:spPr>
          <a:xfrm>
            <a:off x="3958566" y="3238809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F16C6-412B-EF86-B332-2841AABDA097}"/>
              </a:ext>
            </a:extLst>
          </p:cNvPr>
          <p:cNvSpPr txBox="1"/>
          <p:nvPr/>
        </p:nvSpPr>
        <p:spPr>
          <a:xfrm>
            <a:off x="2952142" y="5061054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Spiral motion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/>
              <p:nvPr/>
            </p:nvSpPr>
            <p:spPr>
              <a:xfrm>
                <a:off x="9784933" y="2391612"/>
                <a:ext cx="2141152" cy="100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𝛼</m:t>
                                  </m:r>
                                  <m:func>
                                    <m:func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𝛼</m:t>
                                  </m:r>
                                  <m:func>
                                    <m:func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𝑏𝑐𝑜𝑠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𝐿𝑠𝑖𝑛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altLang="ko-KR" sz="1400" b="0" i="1" dirty="0">
                    <a:latin typeface="Cambria Math" panose="02040503050406030204" pitchFamily="18" charset="0"/>
                    <a:ea typeface="G마켓 산스 Medium" panose="02000000000000000000" pitchFamily="50" charset="-127"/>
                  </a:rPr>
                </a:br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933" y="2391612"/>
                <a:ext cx="2141152" cy="100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15F9F5-C3D8-8C2A-922A-7E5E3AF5FA08}"/>
              </a:ext>
            </a:extLst>
          </p:cNvPr>
          <p:cNvGrpSpPr/>
          <p:nvPr/>
        </p:nvGrpSpPr>
        <p:grpSpPr>
          <a:xfrm>
            <a:off x="7521839" y="1576770"/>
            <a:ext cx="1964932" cy="3271972"/>
            <a:chOff x="6282774" y="961682"/>
            <a:chExt cx="2601270" cy="44651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83FA5A-F303-317E-9384-2D50CCB5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111238">
              <a:off x="5896736" y="2676001"/>
              <a:ext cx="2577068" cy="1804991"/>
            </a:xfrm>
            <a:prstGeom prst="rect">
              <a:avLst/>
            </a:prstGeom>
          </p:spPr>
        </p:pic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4BBB8C0-CDA9-F522-7A68-1710C18F8262}"/>
                </a:ext>
              </a:extLst>
            </p:cNvPr>
            <p:cNvCxnSpPr/>
            <p:nvPr/>
          </p:nvCxnSpPr>
          <p:spPr>
            <a:xfrm>
              <a:off x="7236306" y="3714212"/>
              <a:ext cx="15737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6D74E11-5BD1-8F19-BE80-AA5D5406E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4747" y="2048238"/>
              <a:ext cx="740520" cy="256670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C77EA63-FCC5-9C72-081D-DA6EE5C0F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6307" y="1568171"/>
              <a:ext cx="34024" cy="373769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3D7A43B0-3A47-9DC9-D28B-B3E7DA034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5" y="3319088"/>
              <a:ext cx="1573765" cy="3951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590CD7E-3625-C29D-585E-A8F39267A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4" y="1115177"/>
              <a:ext cx="1592682" cy="259903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44B7854-8F24-76C6-5068-45D941C7AEF1}"/>
                </a:ext>
              </a:extLst>
            </p:cNvPr>
            <p:cNvSpPr/>
            <p:nvPr/>
          </p:nvSpPr>
          <p:spPr>
            <a:xfrm>
              <a:off x="8810072" y="961682"/>
              <a:ext cx="45719" cy="4465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49732A-1B5D-21AB-24CC-C68C9422313B}"/>
                </a:ext>
              </a:extLst>
            </p:cNvPr>
            <p:cNvSpPr txBox="1"/>
            <p:nvPr/>
          </p:nvSpPr>
          <p:spPr>
            <a:xfrm>
              <a:off x="6870931" y="3714212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sz="1400" b="1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A413488-0DFE-D7D3-6629-D0EBA2DD638D}"/>
                </a:ext>
              </a:extLst>
            </p:cNvPr>
            <p:cNvSpPr txBox="1"/>
            <p:nvPr/>
          </p:nvSpPr>
          <p:spPr>
            <a:xfrm>
              <a:off x="8557473" y="3695790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21AB9C-E045-F34D-7125-E6475ECCEB76}"/>
                </a:ext>
              </a:extLst>
            </p:cNvPr>
            <p:cNvSpPr txBox="1"/>
            <p:nvPr/>
          </p:nvSpPr>
          <p:spPr>
            <a:xfrm>
              <a:off x="8023188" y="1678906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11E663D-985A-68A3-8B7C-FF446ED9FDD4}"/>
                </a:ext>
              </a:extLst>
            </p:cNvPr>
            <p:cNvSpPr txBox="1"/>
            <p:nvPr/>
          </p:nvSpPr>
          <p:spPr>
            <a:xfrm>
              <a:off x="8355931" y="3025757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AC25030E-F64C-B010-AE3B-23CCED970255}"/>
                </a:ext>
              </a:extLst>
            </p:cNvPr>
            <p:cNvSpPr/>
            <p:nvPr/>
          </p:nvSpPr>
          <p:spPr>
            <a:xfrm rot="2866306">
              <a:off x="7390905" y="3176476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원호 104">
              <a:extLst>
                <a:ext uri="{FF2B5EF4-FFF2-40B4-BE49-F238E27FC236}">
                  <a16:creationId xmlns:a16="http://schemas.microsoft.com/office/drawing/2014/main" id="{D5250177-1F81-483F-3F6A-D92FC4F5862F}"/>
                </a:ext>
              </a:extLst>
            </p:cNvPr>
            <p:cNvSpPr/>
            <p:nvPr/>
          </p:nvSpPr>
          <p:spPr>
            <a:xfrm rot="18510526">
              <a:off x="6785970" y="2804978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/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/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DC6DAE14-9D55-84DF-EE7E-346F80EBCF87}"/>
                </a:ext>
              </a:extLst>
            </p:cNvPr>
            <p:cNvSpPr/>
            <p:nvPr/>
          </p:nvSpPr>
          <p:spPr>
            <a:xfrm>
              <a:off x="7180048" y="2992819"/>
              <a:ext cx="914400" cy="914400"/>
            </a:xfrm>
            <a:prstGeom prst="arc">
              <a:avLst>
                <a:gd name="adj1" fmla="val 16704907"/>
                <a:gd name="adj2" fmla="val 234413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/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blipFill>
                  <a:blip r:embed="rId8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1CCD6C8-51CF-E30F-1A6D-4F3C2BDADE7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519" y="4876202"/>
              <a:ext cx="1539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/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blipFill>
                  <a:blip r:embed="rId9"/>
                  <a:stretch>
                    <a:fillRect r="-292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CB4A468-5446-960A-A65D-AF6C4808E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7178" y="1817912"/>
              <a:ext cx="170548" cy="62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/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blipFill>
                  <a:blip r:embed="rId10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/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𝐸𝑟𝑟𝑜𝑟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05B76F1E-5FED-F399-12CE-7499A4DACE25}"/>
              </a:ext>
            </a:extLst>
          </p:cNvPr>
          <p:cNvSpPr txBox="1"/>
          <p:nvPr/>
        </p:nvSpPr>
        <p:spPr>
          <a:xfrm>
            <a:off x="7305798" y="5059399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FE69E5-6CB0-E491-B585-FE24DDE69141}"/>
              </a:ext>
            </a:extLst>
          </p:cNvPr>
          <p:cNvCxnSpPr>
            <a:cxnSpLocks/>
          </p:cNvCxnSpPr>
          <p:nvPr/>
        </p:nvCxnSpPr>
        <p:spPr>
          <a:xfrm>
            <a:off x="2531471" y="3677492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D1568C4-3154-7093-2A1B-2E9140587434}"/>
              </a:ext>
            </a:extLst>
          </p:cNvPr>
          <p:cNvCxnSpPr>
            <a:cxnSpLocks/>
          </p:cNvCxnSpPr>
          <p:nvPr/>
        </p:nvCxnSpPr>
        <p:spPr>
          <a:xfrm>
            <a:off x="6206772" y="3579100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3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3048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0E1215-BCB0-58D5-F218-E3BF5F6D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1B3447-7633-A8FE-B807-3E805E55B233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9617B4-566B-CD9E-6E87-870B78BAE5F6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8301EC-94F5-BD97-8D21-CD6DF2CD3057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976E19D-D8AC-5243-5EFA-0C4471E4A4E0}"/>
              </a:ext>
            </a:extLst>
          </p:cNvPr>
          <p:cNvCxnSpPr>
            <a:cxnSpLocks/>
          </p:cNvCxnSpPr>
          <p:nvPr/>
        </p:nvCxnSpPr>
        <p:spPr>
          <a:xfrm>
            <a:off x="10092534" y="3628459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0AB3436-5DD5-42C9-BA62-EE08DA716876}"/>
              </a:ext>
            </a:extLst>
          </p:cNvPr>
          <p:cNvSpPr txBox="1"/>
          <p:nvPr/>
        </p:nvSpPr>
        <p:spPr>
          <a:xfrm>
            <a:off x="9651584" y="2256876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LiDAR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57BF5FC-54F6-0697-2ADC-2B86996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42" y="2617469"/>
            <a:ext cx="968983" cy="9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786D53-3148-5D02-9855-37A61A40125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323539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5D577A-F2F9-732F-7E57-D6E69A9533E6}"/>
              </a:ext>
            </a:extLst>
          </p:cNvPr>
          <p:cNvSpPr txBox="1"/>
          <p:nvPr/>
        </p:nvSpPr>
        <p:spPr>
          <a:xfrm>
            <a:off x="8873695" y="5393986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Find wall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화살표: 원형 28">
            <a:extLst>
              <a:ext uri="{FF2B5EF4-FFF2-40B4-BE49-F238E27FC236}">
                <a16:creationId xmlns:a16="http://schemas.microsoft.com/office/drawing/2014/main" id="{AD3606FC-0F66-2B42-8F3A-63D867FB54D8}"/>
              </a:ext>
            </a:extLst>
          </p:cNvPr>
          <p:cNvSpPr/>
          <p:nvPr/>
        </p:nvSpPr>
        <p:spPr>
          <a:xfrm rot="16200000">
            <a:off x="5608515" y="3571501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467F43-947D-03A3-734B-4ACC10755BAA}"/>
              </a:ext>
            </a:extLst>
          </p:cNvPr>
          <p:cNvCxnSpPr>
            <a:cxnSpLocks/>
          </p:cNvCxnSpPr>
          <p:nvPr/>
        </p:nvCxnSpPr>
        <p:spPr>
          <a:xfrm>
            <a:off x="10066020" y="5736260"/>
            <a:ext cx="0" cy="285442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4D36D-B248-8EC0-D269-E2C3C04B1B4F}"/>
              </a:ext>
            </a:extLst>
          </p:cNvPr>
          <p:cNvSpPr txBox="1"/>
          <p:nvPr/>
        </p:nvSpPr>
        <p:spPr>
          <a:xfrm>
            <a:off x="8880535" y="6104988"/>
            <a:ext cx="238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Aligning &amp; wall following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9D67A4-3C2C-019A-3CC3-2470CB4B8DD8}"/>
              </a:ext>
            </a:extLst>
          </p:cNvPr>
          <p:cNvCxnSpPr>
            <a:cxnSpLocks/>
          </p:cNvCxnSpPr>
          <p:nvPr/>
        </p:nvCxnSpPr>
        <p:spPr>
          <a:xfrm flipH="1">
            <a:off x="4972594" y="3566298"/>
            <a:ext cx="75380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645A91-1483-B5B1-A964-7FDE08C7C8CC}"/>
              </a:ext>
            </a:extLst>
          </p:cNvPr>
          <p:cNvCxnSpPr>
            <a:cxnSpLocks/>
          </p:cNvCxnSpPr>
          <p:nvPr/>
        </p:nvCxnSpPr>
        <p:spPr>
          <a:xfrm flipV="1">
            <a:off x="4902926" y="3056709"/>
            <a:ext cx="0" cy="50958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D98A02-C65B-EB1B-A4FA-50A034BA6231}"/>
              </a:ext>
            </a:extLst>
          </p:cNvPr>
          <p:cNvCxnSpPr>
            <a:cxnSpLocks/>
          </p:cNvCxnSpPr>
          <p:nvPr/>
        </p:nvCxnSpPr>
        <p:spPr>
          <a:xfrm flipH="1">
            <a:off x="3544389" y="3056709"/>
            <a:ext cx="124532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F7C927-6577-E59D-CC5D-FCCAD80FAA53}"/>
              </a:ext>
            </a:extLst>
          </p:cNvPr>
          <p:cNvCxnSpPr>
            <a:cxnSpLocks/>
          </p:cNvCxnSpPr>
          <p:nvPr/>
        </p:nvCxnSpPr>
        <p:spPr>
          <a:xfrm flipH="1" flipV="1">
            <a:off x="3448594" y="2490651"/>
            <a:ext cx="95795" cy="56605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5FC359E-9150-C6C8-CF77-DBF33CD7AED7}"/>
              </a:ext>
            </a:extLst>
          </p:cNvPr>
          <p:cNvSpPr txBox="1"/>
          <p:nvPr/>
        </p:nvSpPr>
        <p:spPr>
          <a:xfrm>
            <a:off x="3504933" y="669950"/>
            <a:ext cx="471922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Contents Index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2C6FF9-D900-4FD8-7DFE-E02C745F94C6}"/>
              </a:ext>
            </a:extLst>
          </p:cNvPr>
          <p:cNvSpPr txBox="1"/>
          <p:nvPr/>
        </p:nvSpPr>
        <p:spPr>
          <a:xfrm>
            <a:off x="4311417" y="21907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758C8-7CC8-E45D-23D8-0314CE57D689}"/>
              </a:ext>
            </a:extLst>
          </p:cNvPr>
          <p:cNvSpPr txBox="1"/>
          <p:nvPr/>
        </p:nvSpPr>
        <p:spPr>
          <a:xfrm>
            <a:off x="4775668" y="2146068"/>
            <a:ext cx="2010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E5663-055A-0D82-6AD3-E8D28FA2F8BE}"/>
              </a:ext>
            </a:extLst>
          </p:cNvPr>
          <p:cNvSpPr txBox="1"/>
          <p:nvPr/>
        </p:nvSpPr>
        <p:spPr>
          <a:xfrm>
            <a:off x="4311417" y="35548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7DE6F-694F-BC7F-057C-BA32475C3811}"/>
              </a:ext>
            </a:extLst>
          </p:cNvPr>
          <p:cNvSpPr txBox="1"/>
          <p:nvPr/>
        </p:nvSpPr>
        <p:spPr>
          <a:xfrm>
            <a:off x="4775669" y="3510168"/>
            <a:ext cx="263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232B5-BA66-98AC-A3F2-0F764FA84988}"/>
              </a:ext>
            </a:extLst>
          </p:cNvPr>
          <p:cNvSpPr txBox="1"/>
          <p:nvPr/>
        </p:nvSpPr>
        <p:spPr>
          <a:xfrm>
            <a:off x="4308027" y="5023856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7D9A89-A001-579F-773D-EAC0327B65F5}"/>
              </a:ext>
            </a:extLst>
          </p:cNvPr>
          <p:cNvSpPr txBox="1"/>
          <p:nvPr/>
        </p:nvSpPr>
        <p:spPr>
          <a:xfrm>
            <a:off x="4772279" y="4979164"/>
            <a:ext cx="3840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Expectation Effectiveness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716027-A8A4-436B-19A5-C2CE0CFC568B}"/>
              </a:ext>
            </a:extLst>
          </p:cNvPr>
          <p:cNvSpPr txBox="1"/>
          <p:nvPr/>
        </p:nvSpPr>
        <p:spPr>
          <a:xfrm>
            <a:off x="4776633" y="3940480"/>
            <a:ext cx="2262444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D8CE3-ACEC-E513-C066-BA06651DFEF2}"/>
              </a:ext>
            </a:extLst>
          </p:cNvPr>
          <p:cNvSpPr txBox="1"/>
          <p:nvPr/>
        </p:nvSpPr>
        <p:spPr>
          <a:xfrm>
            <a:off x="4781802" y="4246169"/>
            <a:ext cx="25524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67C9198-5E14-ABD3-B579-ED2BD9C6901E}"/>
              </a:ext>
            </a:extLst>
          </p:cNvPr>
          <p:cNvCxnSpPr>
            <a:cxnSpLocks/>
          </p:cNvCxnSpPr>
          <p:nvPr/>
        </p:nvCxnSpPr>
        <p:spPr>
          <a:xfrm flipV="1">
            <a:off x="3726609" y="1507102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3A684C-443C-014A-79B3-33F9B8D37FF0}"/>
              </a:ext>
            </a:extLst>
          </p:cNvPr>
          <p:cNvCxnSpPr>
            <a:cxnSpLocks/>
          </p:cNvCxnSpPr>
          <p:nvPr/>
        </p:nvCxnSpPr>
        <p:spPr>
          <a:xfrm flipV="1">
            <a:off x="3726609" y="639892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4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872546" y="3025043"/>
            <a:ext cx="4653145" cy="807913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4132570" y="3251038"/>
              <a:ext cx="3945346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Expectation Effectiveness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7562162-5269-F2EC-50FD-A3EA5E4394C5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1CEA63-5773-30F2-BFC8-0895B5ABF4EC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DF2566-679E-4B40-B535-B08C6E1B475A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A18C5E-308B-693A-092E-56EE4F1C5FC1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9AA727C-492C-5038-3283-5EAB1F8424D3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4C85342-DF46-746B-68E4-32D457B87BBD}"/>
              </a:ext>
            </a:extLst>
          </p:cNvPr>
          <p:cNvGrpSpPr/>
          <p:nvPr/>
        </p:nvGrpSpPr>
        <p:grpSpPr>
          <a:xfrm>
            <a:off x="5598357" y="3653564"/>
            <a:ext cx="2882908" cy="878276"/>
            <a:chOff x="5599898" y="3661589"/>
            <a:chExt cx="2882908" cy="87827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4CC2EAB-F5C2-C802-2B78-8F63CBC72C37}"/>
                </a:ext>
              </a:extLst>
            </p:cNvPr>
            <p:cNvGrpSpPr/>
            <p:nvPr/>
          </p:nvGrpSpPr>
          <p:grpSpPr>
            <a:xfrm>
              <a:off x="6971910" y="3661589"/>
              <a:ext cx="122586" cy="35179"/>
              <a:chOff x="7797901" y="4148138"/>
              <a:chExt cx="148330" cy="75410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D8BEA05-BEDE-AB32-25D9-9802167C4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DF1EA04-9C13-C0F1-FA46-151BBE566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4A6E165-E60C-909D-6D13-875ABB0A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9898" y="3949481"/>
              <a:ext cx="2882908" cy="59038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F6351C-4AE6-6F07-D20B-C00495CA5EB6}"/>
              </a:ext>
            </a:extLst>
          </p:cNvPr>
          <p:cNvGrpSpPr/>
          <p:nvPr/>
        </p:nvGrpSpPr>
        <p:grpSpPr>
          <a:xfrm>
            <a:off x="8796988" y="3655105"/>
            <a:ext cx="2882908" cy="878276"/>
            <a:chOff x="8810035" y="3642136"/>
            <a:chExt cx="2882908" cy="87827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D1CAB29-25FE-C6A2-A8DB-71D4BCF0FB01}"/>
                </a:ext>
              </a:extLst>
            </p:cNvPr>
            <p:cNvGrpSpPr/>
            <p:nvPr/>
          </p:nvGrpSpPr>
          <p:grpSpPr>
            <a:xfrm>
              <a:off x="10182047" y="3642136"/>
              <a:ext cx="122586" cy="35179"/>
              <a:chOff x="7797901" y="4148138"/>
              <a:chExt cx="148330" cy="7541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8DC6B1E-CFA4-FD08-009D-004176DF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FF98068-191A-4A44-FC93-F29C2E91C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6C6906F-5E43-723D-BBEF-B22EC83B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0035" y="3930028"/>
              <a:ext cx="2882908" cy="590384"/>
            </a:xfrm>
            <a:prstGeom prst="rect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294022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Expectation Effectiveness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21935F-1BBB-4D95-A99E-8A809BBBED87}"/>
              </a:ext>
            </a:extLst>
          </p:cNvPr>
          <p:cNvGrpSpPr/>
          <p:nvPr/>
        </p:nvGrpSpPr>
        <p:grpSpPr>
          <a:xfrm>
            <a:off x="3765016" y="3655105"/>
            <a:ext cx="122586" cy="35179"/>
            <a:chOff x="7797901" y="4148138"/>
            <a:chExt cx="148330" cy="754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78FE38D-F14C-4109-8D1C-956BE1A0C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E4A4189-9C41-4B0E-955E-766065CB2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F2A8EA28-F431-420D-AF3D-AC4F91DA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4" y="3942997"/>
            <a:ext cx="2882908" cy="59038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E52DBF9-159F-4760-8E01-581999BB27E8}"/>
              </a:ext>
            </a:extLst>
          </p:cNvPr>
          <p:cNvSpPr txBox="1"/>
          <p:nvPr/>
        </p:nvSpPr>
        <p:spPr>
          <a:xfrm>
            <a:off x="8801771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모듈을 통한 확장성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0C0412-1359-403A-A765-A667FE76F45F}"/>
              </a:ext>
            </a:extLst>
          </p:cNvPr>
          <p:cNvCxnSpPr>
            <a:cxnSpLocks/>
          </p:cNvCxnSpPr>
          <p:nvPr/>
        </p:nvCxnSpPr>
        <p:spPr>
          <a:xfrm>
            <a:off x="883141" y="2527958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6D55155-55F6-4B90-89C4-428ED5A45EC8}"/>
              </a:ext>
            </a:extLst>
          </p:cNvPr>
          <p:cNvSpPr txBox="1"/>
          <p:nvPr/>
        </p:nvSpPr>
        <p:spPr>
          <a:xfrm>
            <a:off x="777388" y="2589027"/>
            <a:ext cx="4667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5C3C771F-BF8C-41E4-9E2C-0F6989ABA586}"/>
              </a:ext>
            </a:extLst>
          </p:cNvPr>
          <p:cNvCxnSpPr>
            <a:cxnSpLocks/>
          </p:cNvCxnSpPr>
          <p:nvPr/>
        </p:nvCxnSpPr>
        <p:spPr>
          <a:xfrm>
            <a:off x="883141" y="3920943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AC35FC6-A517-4445-9C2F-FF1BA50F7219}"/>
              </a:ext>
            </a:extLst>
          </p:cNvPr>
          <p:cNvSpPr txBox="1"/>
          <p:nvPr/>
        </p:nvSpPr>
        <p:spPr>
          <a:xfrm>
            <a:off x="777388" y="3982012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발생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4BE92786-AED3-4714-8825-350C7C9607A9}"/>
              </a:ext>
            </a:extLst>
          </p:cNvPr>
          <p:cNvCxnSpPr>
            <a:cxnSpLocks/>
          </p:cNvCxnSpPr>
          <p:nvPr/>
        </p:nvCxnSpPr>
        <p:spPr>
          <a:xfrm>
            <a:off x="878514" y="5073987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8421D13-F7A7-427A-B584-209D02227007}"/>
              </a:ext>
            </a:extLst>
          </p:cNvPr>
          <p:cNvSpPr txBox="1"/>
          <p:nvPr/>
        </p:nvSpPr>
        <p:spPr>
          <a:xfrm>
            <a:off x="772761" y="5135056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061FB5F-BF09-48DC-BAD3-5D5530A87D30}"/>
              </a:ext>
            </a:extLst>
          </p:cNvPr>
          <p:cNvSpPr/>
          <p:nvPr/>
        </p:nvSpPr>
        <p:spPr>
          <a:xfrm>
            <a:off x="2393004" y="5073987"/>
            <a:ext cx="9289915" cy="1143534"/>
          </a:xfrm>
          <a:prstGeom prst="rect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68E7B2-A534-4E28-ADCC-8566EAF8FD3B}"/>
              </a:ext>
            </a:extLst>
          </p:cNvPr>
          <p:cNvSpPr txBox="1"/>
          <p:nvPr/>
        </p:nvSpPr>
        <p:spPr>
          <a:xfrm>
            <a:off x="4075852" y="5430294"/>
            <a:ext cx="580800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지속적으로 활용 가능한 다양한 서비스 제공</a:t>
            </a:r>
            <a:endParaRPr lang="en-US" altLang="ko-KR" sz="2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B054D8-F0EB-9432-EC36-AE8BA110D370}"/>
              </a:ext>
            </a:extLst>
          </p:cNvPr>
          <p:cNvSpPr txBox="1"/>
          <p:nvPr/>
        </p:nvSpPr>
        <p:spPr>
          <a:xfrm>
            <a:off x="2381494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로봇으로 여러 서비스를 제공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662FAA-152B-6BBF-403B-DE95F7C462EA}"/>
              </a:ext>
            </a:extLst>
          </p:cNvPr>
          <p:cNvSpPr txBox="1"/>
          <p:nvPr/>
        </p:nvSpPr>
        <p:spPr>
          <a:xfrm>
            <a:off x="5591635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기반 서비스를 통한 </a:t>
            </a: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Lock In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639FEB-F1E1-1956-21E5-36C9C92A6B4B}"/>
              </a:ext>
            </a:extLst>
          </p:cNvPr>
          <p:cNvGrpSpPr/>
          <p:nvPr/>
        </p:nvGrpSpPr>
        <p:grpSpPr>
          <a:xfrm>
            <a:off x="6588471" y="4688319"/>
            <a:ext cx="719422" cy="229189"/>
            <a:chOff x="7797901" y="4148138"/>
            <a:chExt cx="148330" cy="7541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8A9E699-453E-DDB9-E716-6D47E614A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AE08973-66AF-A5BD-46F9-FA1165C60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래픽 4" descr="로봇 윤곽선">
            <a:extLst>
              <a:ext uri="{FF2B5EF4-FFF2-40B4-BE49-F238E27FC236}">
                <a16:creationId xmlns:a16="http://schemas.microsoft.com/office/drawing/2014/main" id="{83BF0FE5-4AEA-CBD1-E3C3-F8B869EB3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464" y="2259038"/>
            <a:ext cx="1221690" cy="1221690"/>
          </a:xfrm>
          <a:prstGeom prst="rect">
            <a:avLst/>
          </a:prstGeom>
        </p:spPr>
      </p:pic>
      <p:pic>
        <p:nvPicPr>
          <p:cNvPr id="7" name="그래픽 6" descr="자물쇠 윤곽선">
            <a:extLst>
              <a:ext uri="{FF2B5EF4-FFF2-40B4-BE49-F238E27FC236}">
                <a16:creationId xmlns:a16="http://schemas.microsoft.com/office/drawing/2014/main" id="{B894F0A5-F5C6-62D8-544B-556542D9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149" y="2322686"/>
            <a:ext cx="1167026" cy="1167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7FEA8-8F72-C292-9246-FD4422E40E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42" y="2371241"/>
            <a:ext cx="914400" cy="914400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C76A36-3761-85F5-9888-47AEB8791FD3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C4860B1-ED39-43BC-A980-F31F066BE54A}"/>
              </a:ext>
            </a:extLst>
          </p:cNvPr>
          <p:cNvSpPr txBox="1"/>
          <p:nvPr/>
        </p:nvSpPr>
        <p:spPr>
          <a:xfrm>
            <a:off x="5034651" y="3165947"/>
            <a:ext cx="212269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9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Thank</a:t>
            </a: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676D74"/>
                    </a:gs>
                    <a:gs pos="100000">
                      <a:srgbClr val="29323C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You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5B7AC0-0B9A-4B83-83B8-15CC7C70F282}"/>
              </a:ext>
            </a:extLst>
          </p:cNvPr>
          <p:cNvCxnSpPr>
            <a:cxnSpLocks/>
          </p:cNvCxnSpPr>
          <p:nvPr/>
        </p:nvCxnSpPr>
        <p:spPr>
          <a:xfrm>
            <a:off x="5117259" y="2833687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2D75E2-1EDD-47AF-A343-7F6F9E30F915}"/>
              </a:ext>
            </a:extLst>
          </p:cNvPr>
          <p:cNvCxnSpPr>
            <a:cxnSpLocks/>
          </p:cNvCxnSpPr>
          <p:nvPr/>
        </p:nvCxnSpPr>
        <p:spPr>
          <a:xfrm>
            <a:off x="5117259" y="4024312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59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268F59-25C6-5776-6179-D7F5ED481EED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4132D87-680D-AA27-D519-C5EE3BD5C139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345A8D6-4121-A81E-F314-E2B069B9AF59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E225962-44AA-2B35-F2F3-E846DCB840F3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69BD638-B52A-DFFA-DB92-559E75C20B16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CD82AE3-1399-09D4-D800-4247EA9FCAC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670211-DBBE-879F-4076-6BE1DB01976C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5276444-AB23-39E3-45A6-974991B1CF21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6F899-43D5-102E-2E85-42148457C816}"/>
                </a:ext>
              </a:extLst>
            </p:cNvPr>
            <p:cNvSpPr txBox="1"/>
            <p:nvPr/>
          </p:nvSpPr>
          <p:spPr>
            <a:xfrm>
              <a:off x="5257175" y="3251038"/>
              <a:ext cx="1696133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Motivation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6AA0E9D7-5103-FF85-68FB-D59A73DBA6A6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F734E6-74FB-E437-EBCF-F0BA92E2CCB1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919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4864B1-DB42-E5FA-1E9A-7E41F63CC7DD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8078D9-25A5-92AD-EFE5-1D025FF0F5AE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76D173-2C15-F395-48F6-5398A4C2B84F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9E3E73-329B-AE99-328A-BBF448CD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62" y="1740649"/>
            <a:ext cx="5904772" cy="777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79F6DB-9213-26B7-1891-E7B692B5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39" y="1651034"/>
            <a:ext cx="5617661" cy="1126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4AD3CA-F207-E3DC-AD43-A976B48E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7" y="3464054"/>
            <a:ext cx="5059543" cy="876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40F441-E955-373D-5443-EA8D09CDA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862" y="3648155"/>
            <a:ext cx="5293110" cy="1035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9FB01D-6776-E690-776B-2A9F4BC0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66" y="4079870"/>
            <a:ext cx="7028873" cy="9450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7616E3-BFFD-619B-6162-DCB6CFD3A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025" y="2776274"/>
            <a:ext cx="4937046" cy="787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9C4174-9DA1-E344-6B41-F37C6E04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429" y="2603083"/>
            <a:ext cx="5059543" cy="895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32C822-576F-88E7-808F-D5F9C029E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594" y="1608604"/>
            <a:ext cx="4966494" cy="10414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521EC5-3FEA-FBEE-9A84-00E4C824D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166" y="5311393"/>
            <a:ext cx="5466816" cy="9308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0E218D-3AA4-5C66-DCA4-F75854762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2114" y="4911030"/>
            <a:ext cx="6009197" cy="9753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3C9832-A2C6-9A96-C02B-EDEE57A10B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833" y="2823246"/>
            <a:ext cx="3569741" cy="4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33D0CEA-6C3E-9D2B-9186-C263D314DD8A}"/>
              </a:ext>
            </a:extLst>
          </p:cNvPr>
          <p:cNvGrpSpPr/>
          <p:nvPr/>
        </p:nvGrpSpPr>
        <p:grpSpPr>
          <a:xfrm>
            <a:off x="810927" y="1994263"/>
            <a:ext cx="4481508" cy="3799049"/>
            <a:chOff x="1618391" y="2017174"/>
            <a:chExt cx="2997412" cy="2664732"/>
          </a:xfrm>
        </p:grpSpPr>
        <p:pic>
          <p:nvPicPr>
            <p:cNvPr id="62" name="_x219298896">
              <a:extLst>
                <a:ext uri="{FF2B5EF4-FFF2-40B4-BE49-F238E27FC236}">
                  <a16:creationId xmlns:a16="http://schemas.microsoft.com/office/drawing/2014/main" id="{21C9144A-8AF5-482F-D4A8-D24F99D35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C364CC-F726-9567-2D22-C3BDEF0BF5D7}"/>
                </a:ext>
              </a:extLst>
            </p:cNvPr>
            <p:cNvSpPr txBox="1"/>
            <p:nvPr/>
          </p:nvSpPr>
          <p:spPr>
            <a:xfrm>
              <a:off x="1618391" y="4487613"/>
              <a:ext cx="2997412" cy="194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국제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AMR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 규모 및 전망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출처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연구개발특구진흥재단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64" name="Picture 2" descr="LUXMEN">
            <a:extLst>
              <a:ext uri="{FF2B5EF4-FFF2-40B4-BE49-F238E27FC236}">
                <a16:creationId xmlns:a16="http://schemas.microsoft.com/office/drawing/2014/main" id="{351E32FC-600F-6B98-C74C-C432878F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0510" y="1994263"/>
            <a:ext cx="5149731" cy="35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9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07F4C8-C207-01A3-EFAE-CB7C10512AE7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대부분의 서비스 로봇은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만을 수행할 수 있음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92" y="2646856"/>
            <a:ext cx="2284396" cy="222132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D391C-6096-3BDE-D240-10021924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01" y="2001509"/>
            <a:ext cx="1890479" cy="35612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0" y="2646856"/>
            <a:ext cx="2929224" cy="22213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5"/>
          <a:stretch/>
        </p:blipFill>
        <p:spPr bwMode="auto">
          <a:xfrm>
            <a:off x="6674397" y="1952275"/>
            <a:ext cx="2054552" cy="36104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2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99" y="2572381"/>
            <a:ext cx="2497257" cy="242831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r="11018"/>
          <a:stretch/>
        </p:blipFill>
        <p:spPr bwMode="auto">
          <a:xfrm>
            <a:off x="1120649" y="2501155"/>
            <a:ext cx="2720716" cy="257076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5" r="5557"/>
          <a:stretch/>
        </p:blipFill>
        <p:spPr bwMode="auto">
          <a:xfrm>
            <a:off x="9387192" y="2217845"/>
            <a:ext cx="1391056" cy="31373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014881D-A3EA-D60F-02EF-E59864D64960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1128D-A9BE-FC58-D374-FA66AC7BE55F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52784-2F02-FDD6-347F-A04CFEA56DD5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768E6-6975-2F4B-3773-7A96954FFE49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 한 대의 로봇에서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여러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수행할 수 있다면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4E12A3-46FF-D9BF-C497-FD70F3731258}"/>
              </a:ext>
            </a:extLst>
          </p:cNvPr>
          <p:cNvGrpSpPr/>
          <p:nvPr/>
        </p:nvGrpSpPr>
        <p:grpSpPr>
          <a:xfrm>
            <a:off x="4215450" y="3435345"/>
            <a:ext cx="705063" cy="768452"/>
            <a:chOff x="4398369" y="2901186"/>
            <a:chExt cx="177740" cy="17774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CBB584-C666-AE8B-4408-8D86DC500F82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83D9C-4B02-AE87-78EF-9421888CC5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BAD0A-1CBF-CE2E-0AF5-FF816B95FBF6}"/>
              </a:ext>
            </a:extLst>
          </p:cNvPr>
          <p:cNvGrpSpPr/>
          <p:nvPr/>
        </p:nvGrpSpPr>
        <p:grpSpPr>
          <a:xfrm>
            <a:off x="8279450" y="3435345"/>
            <a:ext cx="705063" cy="768452"/>
            <a:chOff x="4398369" y="2901186"/>
            <a:chExt cx="177740" cy="17774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D3092AF-6A9D-8394-41F6-F1D00D3E753D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D6FCC5-F44A-6F4B-4E66-95E5D2A27B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44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C822F-EBE5-44CF-66B5-F0F6CD6A273C}"/>
              </a:ext>
            </a:extLst>
          </p:cNvPr>
          <p:cNvCxnSpPr>
            <a:cxnSpLocks/>
          </p:cNvCxnSpPr>
          <p:nvPr/>
        </p:nvCxnSpPr>
        <p:spPr>
          <a:xfrm>
            <a:off x="5951869" y="3666043"/>
            <a:ext cx="4391343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C5A3EB-0765-0BFC-6588-211C6123D3C6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DA07CA-31A8-7450-0267-C0E6381A4977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885E477-C955-5EC3-545B-DC1B9601B60D}"/>
              </a:ext>
            </a:extLst>
          </p:cNvPr>
          <p:cNvSpPr/>
          <p:nvPr/>
        </p:nvSpPr>
        <p:spPr>
          <a:xfrm rot="5400000">
            <a:off x="5501996" y="3555129"/>
            <a:ext cx="808436" cy="237557"/>
          </a:xfrm>
          <a:prstGeom prst="rightArrow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B962DE-6E59-8C9A-1357-5676BE4E43F2}"/>
              </a:ext>
            </a:extLst>
          </p:cNvPr>
          <p:cNvSpPr txBox="1"/>
          <p:nvPr/>
        </p:nvSpPr>
        <p:spPr>
          <a:xfrm>
            <a:off x="5250190" y="2861091"/>
            <a:ext cx="122822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베이스 플랫폼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D445C1-CF08-3080-2E06-8739BAA55F83}"/>
              </a:ext>
            </a:extLst>
          </p:cNvPr>
          <p:cNvSpPr txBox="1"/>
          <p:nvPr/>
        </p:nvSpPr>
        <p:spPr>
          <a:xfrm>
            <a:off x="9836585" y="6520544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청소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44AD42-35A8-77E6-B859-A3BF830A4914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7FDC91-1939-35FA-BA83-CFFF4A51BD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7615" y="3666043"/>
            <a:ext cx="4292862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DCA974E-F225-BC95-0EF5-95C335DD2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3" b="94009" l="9818" r="89818">
                        <a14:foregroundMark x1="40848" y1="94151" x2="41091" y2="93438"/>
                        <a14:foregroundMark x1="48606" y1="9843" x2="48121" y2="11983"/>
                        <a14:foregroundMark x1="27758" y1="40514" x2="32848" y2="39658"/>
                        <a14:foregroundMark x1="29091" y1="39658" x2="32727" y2="38944"/>
                        <a14:foregroundMark x1="32485" y1="38944" x2="26424" y2="40228"/>
                        <a14:foregroundMark x1="40848" y1="32810" x2="35879" y2="34950"/>
                        <a14:foregroundMark x1="40848" y1="37518" x2="41818" y2="35521"/>
                        <a14:foregroundMark x1="37091" y1="41797" x2="37212" y2="43081"/>
                      </a14:backgroundRemoval>
                    </a14:imgEffect>
                  </a14:imgLayer>
                </a14:imgProps>
              </a:ext>
            </a:extLst>
          </a:blip>
          <a:srcRect r="11207"/>
          <a:stretch/>
        </p:blipFill>
        <p:spPr>
          <a:xfrm>
            <a:off x="4683400" y="3909159"/>
            <a:ext cx="2508583" cy="2517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DD582-C28E-D0F6-4CC8-FC3B897C6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3" b="93127" l="9793" r="89880">
                        <a14:foregroundMark x1="38520" y1="93261" x2="43526" y2="88949"/>
                        <a14:foregroundMark x1="43634" y1="6873" x2="44614" y2="13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22" y="4135971"/>
            <a:ext cx="2508583" cy="2235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5B34B-0586-DB25-E869-482F54CA1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18" b="90000" l="9961" r="89908">
                        <a14:foregroundMark x1="38401" y1="9118" x2="38794" y2="12353"/>
                        <a14:foregroundMark x1="34207" y1="14706" x2="32634" y2="16765"/>
                        <a14:foregroundMark x1="29882" y1="17647" x2="24246" y2="22941"/>
                        <a14:foregroundMark x1="34993" y1="17941" x2="36435" y2="22353"/>
                        <a14:foregroundMark x1="34469" y1="21324" x2="35125" y2="16176"/>
                        <a14:foregroundMark x1="36959" y1="16471" x2="36959" y2="18382"/>
                        <a14:foregroundMark x1="35911" y1="25000" x2="21232" y2="35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920" y="4134729"/>
            <a:ext cx="2508583" cy="22356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6CFE5-115D-2C5B-497E-6744F942AC15}"/>
              </a:ext>
            </a:extLst>
          </p:cNvPr>
          <p:cNvSpPr txBox="1"/>
          <p:nvPr/>
        </p:nvSpPr>
        <p:spPr>
          <a:xfrm>
            <a:off x="5458818" y="6467728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방역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386F2-799F-BC02-F7AD-C8A344542204}"/>
              </a:ext>
            </a:extLst>
          </p:cNvPr>
          <p:cNvSpPr txBox="1"/>
          <p:nvPr/>
        </p:nvSpPr>
        <p:spPr>
          <a:xfrm>
            <a:off x="1230214" y="6459941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배달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859A8F-30D6-FD0D-0499-4747355F3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9" b="91293" l="9862" r="89926">
                        <a14:foregroundMark x1="47084" y1="8311" x2="47402" y2="13588"/>
                        <a14:foregroundMark x1="43478" y1="91293" x2="44857" y2="89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924" y="78680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571484" y="3251038"/>
              <a:ext cx="1067508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Project  Contents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7562162-5269-F2EC-50FD-A3EA5E4394C5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1CEA63-5773-30F2-BFC8-0895B5ABF4EC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DF2566-679E-4B40-B535-B08C6E1B475A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A18C5E-308B-693A-092E-56EE4F1C5FC1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9AA727C-492C-5038-3283-5EAB1F8424D3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541</Words>
  <Application>Microsoft Office PowerPoint</Application>
  <PresentationFormat>와이드스크린</PresentationFormat>
  <Paragraphs>222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G마켓 산스 Medium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장재우 010-3711-8213</cp:lastModifiedBy>
  <cp:revision>201</cp:revision>
  <dcterms:created xsi:type="dcterms:W3CDTF">2019-11-16T09:55:32Z</dcterms:created>
  <dcterms:modified xsi:type="dcterms:W3CDTF">2022-06-19T17:34:49Z</dcterms:modified>
</cp:coreProperties>
</file>